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A5AE5D-9C1A-48BD-B7D0-02BAC2B0878B}" v="11" dt="2024-05-26T10:03:51.2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5"/>
    <p:restoredTop sz="94631"/>
  </p:normalViewPr>
  <p:slideViewPr>
    <p:cSldViewPr snapToGrid="0" snapToObjects="1">
      <p:cViewPr varScale="1">
        <p:scale>
          <a:sx n="82" d="100"/>
          <a:sy n="82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ΜΠΑΣΑΓΙΑΝΝΗ ΓΕΩΡΓΙΑ" userId="a8e58334-2c93-456e-875a-35c1538ef39c" providerId="ADAL" clId="{AAA5AE5D-9C1A-48BD-B7D0-02BAC2B0878B}"/>
    <pc:docChg chg="undo custSel modSld">
      <pc:chgData name="ΜΠΑΣΑΓΙΑΝΝΗ ΓΕΩΡΓΙΑ" userId="a8e58334-2c93-456e-875a-35c1538ef39c" providerId="ADAL" clId="{AAA5AE5D-9C1A-48BD-B7D0-02BAC2B0878B}" dt="2024-05-26T10:11:03.455" v="157" actId="1076"/>
      <pc:docMkLst>
        <pc:docMk/>
      </pc:docMkLst>
      <pc:sldChg chg="addSp delSp modSp mod setBg setClrOvrMap delDesignElem">
        <pc:chgData name="ΜΠΑΣΑΓΙΑΝΝΗ ΓΕΩΡΓΙΑ" userId="a8e58334-2c93-456e-875a-35c1538ef39c" providerId="ADAL" clId="{AAA5AE5D-9C1A-48BD-B7D0-02BAC2B0878B}" dt="2024-05-26T10:07:59.784" v="147" actId="20577"/>
        <pc:sldMkLst>
          <pc:docMk/>
          <pc:sldMk cId="521339514" sldId="256"/>
        </pc:sldMkLst>
        <pc:spChg chg="mod">
          <ac:chgData name="ΜΠΑΣΑΓΙΑΝΝΗ ΓΕΩΡΓΙΑ" userId="a8e58334-2c93-456e-875a-35c1538ef39c" providerId="ADAL" clId="{AAA5AE5D-9C1A-48BD-B7D0-02BAC2B0878B}" dt="2024-05-26T10:07:26.164" v="135" actId="20577"/>
          <ac:spMkLst>
            <pc:docMk/>
            <pc:sldMk cId="521339514" sldId="256"/>
            <ac:spMk id="2" creationId="{00000000-0000-0000-0000-000000000000}"/>
          </ac:spMkLst>
        </pc:spChg>
        <pc:spChg chg="mod">
          <ac:chgData name="ΜΠΑΣΑΓΙΑΝΝΗ ΓΕΩΡΓΙΑ" userId="a8e58334-2c93-456e-875a-35c1538ef39c" providerId="ADAL" clId="{AAA5AE5D-9C1A-48BD-B7D0-02BAC2B0878B}" dt="2024-05-26T10:07:59.784" v="147" actId="20577"/>
          <ac:spMkLst>
            <pc:docMk/>
            <pc:sldMk cId="521339514" sldId="256"/>
            <ac:spMk id="3" creationId="{00000000-0000-0000-0000-000000000000}"/>
          </ac:spMkLst>
        </pc:spChg>
        <pc:spChg chg="mod ord">
          <ac:chgData name="ΜΠΑΣΑΓΙΑΝΝΗ ΓΕΩΡΓΙΑ" userId="a8e58334-2c93-456e-875a-35c1538ef39c" providerId="ADAL" clId="{AAA5AE5D-9C1A-48BD-B7D0-02BAC2B0878B}" dt="2024-05-26T09:56:53.809" v="15" actId="26606"/>
          <ac:spMkLst>
            <pc:docMk/>
            <pc:sldMk cId="521339514" sldId="256"/>
            <ac:spMk id="4" creationId="{00000000-0000-0000-0000-000000000000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4.287" v="9" actId="26606"/>
          <ac:spMkLst>
            <pc:docMk/>
            <pc:sldMk cId="521339514" sldId="256"/>
            <ac:spMk id="9" creationId="{1C69834E-5EEE-4D61-833E-04928896454C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4.287" v="9" actId="26606"/>
          <ac:spMkLst>
            <pc:docMk/>
            <pc:sldMk cId="521339514" sldId="256"/>
            <ac:spMk id="11" creationId="{58E5D9BA-46E7-4BFA-9C74-75495BF6F54D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4.287" v="9" actId="26606"/>
          <ac:spMkLst>
            <pc:docMk/>
            <pc:sldMk cId="521339514" sldId="256"/>
            <ac:spMk id="13" creationId="{5B033D76-5800-44B6-AFE9-EE2106935115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4.287" v="9" actId="26606"/>
          <ac:spMkLst>
            <pc:docMk/>
            <pc:sldMk cId="521339514" sldId="256"/>
            <ac:spMk id="15" creationId="{522D6F85-FFBA-4F81-AEE5-AAA17CB7AA98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4.287" v="9" actId="26606"/>
          <ac:spMkLst>
            <pc:docMk/>
            <pc:sldMk cId="521339514" sldId="256"/>
            <ac:spMk id="17" creationId="{13B31514-E6DF-4357-9EEA-EFB7983080DA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8.426" v="11" actId="26606"/>
          <ac:spMkLst>
            <pc:docMk/>
            <pc:sldMk cId="521339514" sldId="256"/>
            <ac:spMk id="23" creationId="{1C69834E-5EEE-4D61-833E-04928896454C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8.426" v="11" actId="26606"/>
          <ac:spMkLst>
            <pc:docMk/>
            <pc:sldMk cId="521339514" sldId="256"/>
            <ac:spMk id="24" creationId="{58E5D9BA-46E7-4BFA-9C74-75495BF6F54D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8.426" v="11" actId="26606"/>
          <ac:spMkLst>
            <pc:docMk/>
            <pc:sldMk cId="521339514" sldId="256"/>
            <ac:spMk id="25" creationId="{5B033D76-5800-44B6-AFE9-EE2106935115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8.426" v="11" actId="26606"/>
          <ac:spMkLst>
            <pc:docMk/>
            <pc:sldMk cId="521339514" sldId="256"/>
            <ac:spMk id="26" creationId="{522D6F85-FFBA-4F81-AEE5-AAA17CB7AA98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48.426" v="11" actId="26606"/>
          <ac:spMkLst>
            <pc:docMk/>
            <pc:sldMk cId="521339514" sldId="256"/>
            <ac:spMk id="27" creationId="{13B31514-E6DF-4357-9EEA-EFB7983080DA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53.786" v="14" actId="26606"/>
          <ac:spMkLst>
            <pc:docMk/>
            <pc:sldMk cId="521339514" sldId="256"/>
            <ac:spMk id="31" creationId="{1BF0792A-0F2B-4A2E-AB38-0A4F18A3072D}"/>
          </ac:spMkLst>
        </pc:spChg>
        <pc:spChg chg="add del">
          <ac:chgData name="ΜΠΑΣΑΓΙΑΝΝΗ ΓΕΩΡΓΙΑ" userId="a8e58334-2c93-456e-875a-35c1538ef39c" providerId="ADAL" clId="{AAA5AE5D-9C1A-48BD-B7D0-02BAC2B0878B}" dt="2024-05-26T09:56:53.786" v="14" actId="26606"/>
          <ac:spMkLst>
            <pc:docMk/>
            <pc:sldMk cId="521339514" sldId="256"/>
            <ac:spMk id="32" creationId="{F57DB18D-C2F1-4C8C-8808-9C01ECE6834E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521339514" sldId="256"/>
            <ac:spMk id="39" creationId="{1C69834E-5EEE-4D61-833E-04928896454C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521339514" sldId="256"/>
            <ac:spMk id="40" creationId="{58E5D9BA-46E7-4BFA-9C74-75495BF6F54D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521339514" sldId="256"/>
            <ac:spMk id="41" creationId="{5B033D76-5800-44B6-AFE9-EE2106935115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521339514" sldId="256"/>
            <ac:spMk id="42" creationId="{522D6F85-FFBA-4F81-AEE5-AAA17CB7AA98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521339514" sldId="256"/>
            <ac:spMk id="43" creationId="{13B31514-E6DF-4357-9EEA-EFB7983080DA}"/>
          </ac:spMkLst>
        </pc:spChg>
        <pc:grpChg chg="add del">
          <ac:chgData name="ΜΠΑΣΑΓΙΑΝΝΗ ΓΕΩΡΓΙΑ" userId="a8e58334-2c93-456e-875a-35c1538ef39c" providerId="ADAL" clId="{AAA5AE5D-9C1A-48BD-B7D0-02BAC2B0878B}" dt="2024-05-26T09:56:53.786" v="14" actId="26606"/>
          <ac:grpSpMkLst>
            <pc:docMk/>
            <pc:sldMk cId="521339514" sldId="256"/>
            <ac:grpSpMk id="33" creationId="{E5D935FA-3336-4941-9214-E250A5727F40}"/>
          </ac:grpSpMkLst>
        </pc:grpChg>
        <pc:picChg chg="add del">
          <ac:chgData name="ΜΠΑΣΑΓΙΑΝΝΗ ΓΕΩΡΓΙΑ" userId="a8e58334-2c93-456e-875a-35c1538ef39c" providerId="ADAL" clId="{AAA5AE5D-9C1A-48BD-B7D0-02BAC2B0878B}" dt="2024-05-26T09:56:44.287" v="9" actId="26606"/>
          <ac:picMkLst>
            <pc:docMk/>
            <pc:sldMk cId="521339514" sldId="256"/>
            <ac:picMk id="19" creationId="{4C401D57-600A-4C91-AC9A-14CA1ED6F7D8}"/>
          </ac:picMkLst>
        </pc:picChg>
        <pc:picChg chg="add del">
          <ac:chgData name="ΜΠΑΣΑΓΙΑΝΝΗ ΓΕΩΡΓΙΑ" userId="a8e58334-2c93-456e-875a-35c1538ef39c" providerId="ADAL" clId="{AAA5AE5D-9C1A-48BD-B7D0-02BAC2B0878B}" dt="2024-05-26T09:56:48.426" v="11" actId="26606"/>
          <ac:picMkLst>
            <pc:docMk/>
            <pc:sldMk cId="521339514" sldId="256"/>
            <ac:picMk id="28" creationId="{4C401D57-600A-4C91-AC9A-14CA1ED6F7D8}"/>
          </ac:picMkLst>
        </pc:picChg>
        <pc:picChg chg="add del">
          <ac:chgData name="ΜΠΑΣΑΓΙΑΝΝΗ ΓΕΩΡΓΙΑ" userId="a8e58334-2c93-456e-875a-35c1538ef39c" providerId="ADAL" clId="{AAA5AE5D-9C1A-48BD-B7D0-02BAC2B0878B}" dt="2024-05-26T09:56:53.786" v="14" actId="26606"/>
          <ac:picMkLst>
            <pc:docMk/>
            <pc:sldMk cId="521339514" sldId="256"/>
            <ac:picMk id="37" creationId="{75CC23F7-9F20-4C4B-8608-BD4DE9728FA5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3:17.116" v="80"/>
          <ac:picMkLst>
            <pc:docMk/>
            <pc:sldMk cId="521339514" sldId="256"/>
            <ac:picMk id="44" creationId="{4C401D57-600A-4C91-AC9A-14CA1ED6F7D8}"/>
          </ac:picMkLst>
        </pc:picChg>
        <pc:cxnChg chg="add del">
          <ac:chgData name="ΜΠΑΣΑΓΙΑΝΝΗ ΓΕΩΡΓΙΑ" userId="a8e58334-2c93-456e-875a-35c1538ef39c" providerId="ADAL" clId="{AAA5AE5D-9C1A-48BD-B7D0-02BAC2B0878B}" dt="2024-05-26T09:56:44.287" v="9" actId="26606"/>
          <ac:cxnSpMkLst>
            <pc:docMk/>
            <pc:sldMk cId="521339514" sldId="256"/>
            <ac:cxnSpMk id="21" creationId="{412BDC66-00FA-4A3F-9BC7-BE05FF7705F8}"/>
          </ac:cxnSpMkLst>
        </pc:cxnChg>
        <pc:cxnChg chg="add del">
          <ac:chgData name="ΜΠΑΣΑΓΙΑΝΝΗ ΓΕΩΡΓΙΑ" userId="a8e58334-2c93-456e-875a-35c1538ef39c" providerId="ADAL" clId="{AAA5AE5D-9C1A-48BD-B7D0-02BAC2B0878B}" dt="2024-05-26T09:56:48.426" v="11" actId="26606"/>
          <ac:cxnSpMkLst>
            <pc:docMk/>
            <pc:sldMk cId="521339514" sldId="256"/>
            <ac:cxnSpMk id="29" creationId="{412BDC66-00FA-4A3F-9BC7-BE05FF7705F8}"/>
          </ac:cxnSpMkLst>
        </pc:cxnChg>
        <pc:cxnChg chg="add del">
          <ac:chgData name="ΜΠΑΣΑΓΙΑΝΝΗ ΓΕΩΡΓΙΑ" userId="a8e58334-2c93-456e-875a-35c1538ef39c" providerId="ADAL" clId="{AAA5AE5D-9C1A-48BD-B7D0-02BAC2B0878B}" dt="2024-05-26T09:56:53.786" v="14" actId="26606"/>
          <ac:cxnSpMkLst>
            <pc:docMk/>
            <pc:sldMk cId="521339514" sldId="256"/>
            <ac:cxnSpMk id="35" creationId="{87F797D1-251E-41FE-9FF8-AD487DEF28AC}"/>
          </ac:cxnSpMkLst>
        </pc:cxnChg>
        <pc:cxnChg chg="add del">
          <ac:chgData name="ΜΠΑΣΑΓΙΑΝΝΗ ΓΕΩΡΓΙΑ" userId="a8e58334-2c93-456e-875a-35c1538ef39c" providerId="ADAL" clId="{AAA5AE5D-9C1A-48BD-B7D0-02BAC2B0878B}" dt="2024-05-26T09:56:53.786" v="14" actId="26606"/>
          <ac:cxnSpMkLst>
            <pc:docMk/>
            <pc:sldMk cId="521339514" sldId="256"/>
            <ac:cxnSpMk id="36" creationId="{09A0CE28-0E59-4F4D-9855-8A8DCE9A8EFE}"/>
          </ac:cxnSpMkLst>
        </pc:cxnChg>
        <pc:cxnChg chg="add del">
          <ac:chgData name="ΜΠΑΣΑΓΙΑΝΝΗ ΓΕΩΡΓΙΑ" userId="a8e58334-2c93-456e-875a-35c1538ef39c" providerId="ADAL" clId="{AAA5AE5D-9C1A-48BD-B7D0-02BAC2B0878B}" dt="2024-05-26T10:03:17.116" v="80"/>
          <ac:cxnSpMkLst>
            <pc:docMk/>
            <pc:sldMk cId="521339514" sldId="256"/>
            <ac:cxnSpMk id="45" creationId="{412BDC66-00FA-4A3F-9BC7-BE05FF7705F8}"/>
          </ac:cxnSpMkLst>
        </pc:cxnChg>
      </pc:sldChg>
      <pc:sldChg chg="addSp delSp modSp mod setBg delDesignElem">
        <pc:chgData name="ΜΠΑΣΑΓΙΑΝΝΗ ΓΕΩΡΓΙΑ" userId="a8e58334-2c93-456e-875a-35c1538ef39c" providerId="ADAL" clId="{AAA5AE5D-9C1A-48BD-B7D0-02BAC2B0878B}" dt="2024-05-26T10:03:17.116" v="80"/>
        <pc:sldMkLst>
          <pc:docMk/>
          <pc:sldMk cId="1248492679" sldId="257"/>
        </pc:sldMkLst>
        <pc:spChg chg="mod">
          <ac:chgData name="ΜΠΑΣΑΓΙΑΝΝΗ ΓΕΩΡΓΙΑ" userId="a8e58334-2c93-456e-875a-35c1538ef39c" providerId="ADAL" clId="{AAA5AE5D-9C1A-48BD-B7D0-02BAC2B0878B}" dt="2024-05-26T09:58:53.232" v="36" actId="26606"/>
          <ac:spMkLst>
            <pc:docMk/>
            <pc:sldMk cId="1248492679" sldId="257"/>
            <ac:spMk id="2" creationId="{00000000-0000-0000-0000-000000000000}"/>
          </ac:spMkLst>
        </pc:spChg>
        <pc:spChg chg="mod ord">
          <ac:chgData name="ΜΠΑΣΑΓΙΑΝΝΗ ΓΕΩΡΓΙΑ" userId="a8e58334-2c93-456e-875a-35c1538ef39c" providerId="ADAL" clId="{AAA5AE5D-9C1A-48BD-B7D0-02BAC2B0878B}" dt="2024-05-26T09:58:53.232" v="36" actId="26606"/>
          <ac:spMkLst>
            <pc:docMk/>
            <pc:sldMk cId="1248492679" sldId="257"/>
            <ac:spMk id="3" creationId="{00000000-0000-0000-0000-000000000000}"/>
          </ac:spMkLst>
        </pc:spChg>
        <pc:spChg chg="mod">
          <ac:chgData name="ΜΠΑΣΑΓΙΑΝΝΗ ΓΕΩΡΓΙΑ" userId="a8e58334-2c93-456e-875a-35c1538ef39c" providerId="ADAL" clId="{AAA5AE5D-9C1A-48BD-B7D0-02BAC2B0878B}" dt="2024-05-26T10:00:18.213" v="50" actId="1076"/>
          <ac:spMkLst>
            <pc:docMk/>
            <pc:sldMk cId="1248492679" sldId="257"/>
            <ac:spMk id="4" creationId="{00000000-0000-0000-0000-000000000000}"/>
          </ac:spMkLst>
        </pc:spChg>
        <pc:spChg chg="add mod">
          <ac:chgData name="ΜΠΑΣΑΓΙΑΝΝΗ ΓΕΩΡΓΙΑ" userId="a8e58334-2c93-456e-875a-35c1538ef39c" providerId="ADAL" clId="{AAA5AE5D-9C1A-48BD-B7D0-02BAC2B0878B}" dt="2024-05-26T09:59:49.459" v="46" actId="1076"/>
          <ac:spMkLst>
            <pc:docMk/>
            <pc:sldMk cId="1248492679" sldId="257"/>
            <ac:spMk id="7" creationId="{9F587776-683A-9B10-AB9A-1D03BB9A0E5D}"/>
          </ac:spMkLst>
        </pc:spChg>
        <pc:spChg chg="add del">
          <ac:chgData name="ΜΠΑΣΑΓΙΑΝΝΗ ΓΕΩΡΓΙΑ" userId="a8e58334-2c93-456e-875a-35c1538ef39c" providerId="ADAL" clId="{AAA5AE5D-9C1A-48BD-B7D0-02BAC2B0878B}" dt="2024-05-26T09:58:41.537" v="29" actId="26606"/>
          <ac:spMkLst>
            <pc:docMk/>
            <pc:sldMk cId="1248492679" sldId="257"/>
            <ac:spMk id="11" creationId="{35C3D674-3D59-4E93-80CA-0C0A9095E816}"/>
          </ac:spMkLst>
        </pc:spChg>
        <pc:spChg chg="add del">
          <ac:chgData name="ΜΠΑΣΑΓΙΑΝΝΗ ΓΕΩΡΓΙΑ" userId="a8e58334-2c93-456e-875a-35c1538ef39c" providerId="ADAL" clId="{AAA5AE5D-9C1A-48BD-B7D0-02BAC2B0878B}" dt="2024-05-26T09:58:53.211" v="35" actId="26606"/>
          <ac:spMkLst>
            <pc:docMk/>
            <pc:sldMk cId="1248492679" sldId="257"/>
            <ac:spMk id="14" creationId="{3193BA5C-B8F3-4972-BA54-014C48FAFA42}"/>
          </ac:spMkLst>
        </pc:spChg>
        <pc:spChg chg="add del">
          <ac:chgData name="ΜΠΑΣΑΓΙΑΝΝΗ ΓΕΩΡΓΙΑ" userId="a8e58334-2c93-456e-875a-35c1538ef39c" providerId="ADAL" clId="{AAA5AE5D-9C1A-48BD-B7D0-02BAC2B0878B}" dt="2024-05-26T09:58:41.537" v="29" actId="26606"/>
          <ac:spMkLst>
            <pc:docMk/>
            <pc:sldMk cId="1248492679" sldId="257"/>
            <ac:spMk id="15" creationId="{EF2A81E1-BCBE-426B-8C09-33274E69409D}"/>
          </ac:spMkLst>
        </pc:spChg>
        <pc:spChg chg="add del">
          <ac:chgData name="ΜΠΑΣΑΓΙΑΝΝΗ ΓΕΩΡΓΙΑ" userId="a8e58334-2c93-456e-875a-35c1538ef39c" providerId="ADAL" clId="{AAA5AE5D-9C1A-48BD-B7D0-02BAC2B0878B}" dt="2024-05-26T09:58:53.211" v="35" actId="26606"/>
          <ac:spMkLst>
            <pc:docMk/>
            <pc:sldMk cId="1248492679" sldId="257"/>
            <ac:spMk id="20" creationId="{05B93327-222A-4DAC-9163-371BF44CDB0C}"/>
          </ac:spMkLst>
        </pc:spChg>
        <pc:spChg chg="add del">
          <ac:chgData name="ΜΠΑΣΑΓΙΑΝΝΗ ΓΕΩΡΓΙΑ" userId="a8e58334-2c93-456e-875a-35c1538ef39c" providerId="ADAL" clId="{AAA5AE5D-9C1A-48BD-B7D0-02BAC2B0878B}" dt="2024-05-26T09:58:53.211" v="35" actId="26606"/>
          <ac:spMkLst>
            <pc:docMk/>
            <pc:sldMk cId="1248492679" sldId="257"/>
            <ac:spMk id="21" creationId="{56388820-A63D-463C-9DBC-060A5ABE33B6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1248492679" sldId="257"/>
            <ac:spMk id="27" creationId="{35C3D674-3D59-4E93-80CA-0C0A9095E816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1248492679" sldId="257"/>
            <ac:spMk id="29" creationId="{EF2A81E1-BCBE-426B-8C09-33274E69409D}"/>
          </ac:spMkLst>
        </pc:spChg>
        <pc:grpChg chg="add del">
          <ac:chgData name="ΜΠΑΣΑΓΙΑΝΝΗ ΓΕΩΡΓΙΑ" userId="a8e58334-2c93-456e-875a-35c1538ef39c" providerId="ADAL" clId="{AAA5AE5D-9C1A-48BD-B7D0-02BAC2B0878B}" dt="2024-05-26T09:58:49.463" v="33" actId="26606"/>
          <ac:grpSpMkLst>
            <pc:docMk/>
            <pc:sldMk cId="1248492679" sldId="257"/>
            <ac:grpSpMk id="8" creationId="{93401815-9C3D-43EE-B4E4-2504090CEF01}"/>
          </ac:grpSpMkLst>
        </pc:grpChg>
        <pc:grpChg chg="add del">
          <ac:chgData name="ΜΠΑΣΑΓΙΑΝΝΗ ΓΕΩΡΓΙΑ" userId="a8e58334-2c93-456e-875a-35c1538ef39c" providerId="ADAL" clId="{AAA5AE5D-9C1A-48BD-B7D0-02BAC2B0878B}" dt="2024-05-26T09:58:53.211" v="35" actId="26606"/>
          <ac:grpSpMkLst>
            <pc:docMk/>
            <pc:sldMk cId="1248492679" sldId="257"/>
            <ac:grpSpMk id="22" creationId="{14EE34E3-F117-4487-8ACF-33DA65FA11B3}"/>
          </ac:grpSpMkLst>
        </pc:grpChg>
        <pc:picChg chg="add mod">
          <ac:chgData name="ΜΠΑΣΑΓΙΑΝΝΗ ΓΕΩΡΓΙΑ" userId="a8e58334-2c93-456e-875a-35c1538ef39c" providerId="ADAL" clId="{AAA5AE5D-9C1A-48BD-B7D0-02BAC2B0878B}" dt="2024-05-26T09:59:56.814" v="48" actId="1076"/>
          <ac:picMkLst>
            <pc:docMk/>
            <pc:sldMk cId="1248492679" sldId="257"/>
            <ac:picMk id="6" creationId="{0A81B57B-1060-FE0A-A07E-F9A3D14324AB}"/>
          </ac:picMkLst>
        </pc:picChg>
        <pc:picChg chg="add del">
          <ac:chgData name="ΜΠΑΣΑΓΙΑΝΝΗ ΓΕΩΡΓΙΑ" userId="a8e58334-2c93-456e-875a-35c1538ef39c" providerId="ADAL" clId="{AAA5AE5D-9C1A-48BD-B7D0-02BAC2B0878B}" dt="2024-05-26T09:58:41.537" v="29" actId="26606"/>
          <ac:picMkLst>
            <pc:docMk/>
            <pc:sldMk cId="1248492679" sldId="257"/>
            <ac:picMk id="17" creationId="{39D1DDD4-5BB3-45BA-B9B3-06B62299AD79}"/>
          </ac:picMkLst>
        </pc:picChg>
        <pc:picChg chg="add del">
          <ac:chgData name="ΜΠΑΣΑΓΙΑΝΝΗ ΓΕΩΡΓΙΑ" userId="a8e58334-2c93-456e-875a-35c1538ef39c" providerId="ADAL" clId="{AAA5AE5D-9C1A-48BD-B7D0-02BAC2B0878B}" dt="2024-05-26T09:58:53.211" v="35" actId="26606"/>
          <ac:picMkLst>
            <pc:docMk/>
            <pc:sldMk cId="1248492679" sldId="257"/>
            <ac:picMk id="23" creationId="{C04ED70F-D6FD-4EB1-A171-D30F885FE73E}"/>
          </ac:picMkLst>
        </pc:picChg>
        <pc:picChg chg="add mod">
          <ac:chgData name="ΜΠΑΣΑΓΙΑΝΝΗ ΓΕΩΡΓΙΑ" userId="a8e58334-2c93-456e-875a-35c1538ef39c" providerId="ADAL" clId="{AAA5AE5D-9C1A-48BD-B7D0-02BAC2B0878B}" dt="2024-05-26T09:59:53.646" v="47" actId="1076"/>
          <ac:picMkLst>
            <pc:docMk/>
            <pc:sldMk cId="1248492679" sldId="257"/>
            <ac:picMk id="26" creationId="{FAA0EED7-466E-3B7C-86CB-D13656BC2742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3:17.116" v="80"/>
          <ac:picMkLst>
            <pc:docMk/>
            <pc:sldMk cId="1248492679" sldId="257"/>
            <ac:picMk id="30" creationId="{39D1DDD4-5BB3-45BA-B9B3-06B62299AD79}"/>
          </ac:picMkLst>
        </pc:picChg>
        <pc:cxnChg chg="add del">
          <ac:chgData name="ΜΠΑΣΑΓΙΑΝΝΗ ΓΕΩΡΓΙΑ" userId="a8e58334-2c93-456e-875a-35c1538ef39c" providerId="ADAL" clId="{AAA5AE5D-9C1A-48BD-B7D0-02BAC2B0878B}" dt="2024-05-26T09:58:41.537" v="29" actId="26606"/>
          <ac:cxnSpMkLst>
            <pc:docMk/>
            <pc:sldMk cId="1248492679" sldId="257"/>
            <ac:cxnSpMk id="13" creationId="{C884B8F8-FDC9-498B-9960-5D7260AFCB03}"/>
          </ac:cxnSpMkLst>
        </pc:cxnChg>
        <pc:cxnChg chg="add del">
          <ac:chgData name="ΜΠΑΣΑΓΙΑΝΝΗ ΓΕΩΡΓΙΑ" userId="a8e58334-2c93-456e-875a-35c1538ef39c" providerId="ADAL" clId="{AAA5AE5D-9C1A-48BD-B7D0-02BAC2B0878B}" dt="2024-05-26T09:58:53.211" v="35" actId="26606"/>
          <ac:cxnSpMkLst>
            <pc:docMk/>
            <pc:sldMk cId="1248492679" sldId="257"/>
            <ac:cxnSpMk id="16" creationId="{D7162BAB-C25E-4CE9-B87C-F118DC7E7C22}"/>
          </ac:cxnSpMkLst>
        </pc:cxnChg>
        <pc:cxnChg chg="add del">
          <ac:chgData name="ΜΠΑΣΑΓΙΑΝΝΗ ΓΕΩΡΓΙΑ" userId="a8e58334-2c93-456e-875a-35c1538ef39c" providerId="ADAL" clId="{AAA5AE5D-9C1A-48BD-B7D0-02BAC2B0878B}" dt="2024-05-26T09:58:41.537" v="29" actId="26606"/>
          <ac:cxnSpMkLst>
            <pc:docMk/>
            <pc:sldMk cId="1248492679" sldId="257"/>
            <ac:cxnSpMk id="19" creationId="{A24DAE64-2302-42EA-8239-F2F0775CA5AD}"/>
          </ac:cxnSpMkLst>
        </pc:cxnChg>
        <pc:cxnChg chg="add del">
          <ac:chgData name="ΜΠΑΣΑΓΙΑΝΝΗ ΓΕΩΡΓΙΑ" userId="a8e58334-2c93-456e-875a-35c1538ef39c" providerId="ADAL" clId="{AAA5AE5D-9C1A-48BD-B7D0-02BAC2B0878B}" dt="2024-05-26T09:58:53.211" v="35" actId="26606"/>
          <ac:cxnSpMkLst>
            <pc:docMk/>
            <pc:sldMk cId="1248492679" sldId="257"/>
            <ac:cxnSpMk id="25" creationId="{DA26CAE9-74C4-4EDD-8A80-77F79EAA86F4}"/>
          </ac:cxnSpMkLst>
        </pc:cxnChg>
        <pc:cxnChg chg="add del">
          <ac:chgData name="ΜΠΑΣΑΓΙΑΝΝΗ ΓΕΩΡΓΙΑ" userId="a8e58334-2c93-456e-875a-35c1538ef39c" providerId="ADAL" clId="{AAA5AE5D-9C1A-48BD-B7D0-02BAC2B0878B}" dt="2024-05-26T10:03:17.116" v="80"/>
          <ac:cxnSpMkLst>
            <pc:docMk/>
            <pc:sldMk cId="1248492679" sldId="257"/>
            <ac:cxnSpMk id="28" creationId="{C884B8F8-FDC9-498B-9960-5D7260AFCB03}"/>
          </ac:cxnSpMkLst>
        </pc:cxnChg>
        <pc:cxnChg chg="add del">
          <ac:chgData name="ΜΠΑΣΑΓΙΑΝΝΗ ΓΕΩΡΓΙΑ" userId="a8e58334-2c93-456e-875a-35c1538ef39c" providerId="ADAL" clId="{AAA5AE5D-9C1A-48BD-B7D0-02BAC2B0878B}" dt="2024-05-26T10:03:17.116" v="80"/>
          <ac:cxnSpMkLst>
            <pc:docMk/>
            <pc:sldMk cId="1248492679" sldId="257"/>
            <ac:cxnSpMk id="31" creationId="{A24DAE64-2302-42EA-8239-F2F0775CA5AD}"/>
          </ac:cxnSpMkLst>
        </pc:cxnChg>
      </pc:sldChg>
      <pc:sldChg chg="addSp delSp modSp mod setBg delDesignElem">
        <pc:chgData name="ΜΠΑΣΑΓΙΑΝΝΗ ΓΕΩΡΓΙΑ" userId="a8e58334-2c93-456e-875a-35c1538ef39c" providerId="ADAL" clId="{AAA5AE5D-9C1A-48BD-B7D0-02BAC2B0878B}" dt="2024-05-26T10:03:17.116" v="80"/>
        <pc:sldMkLst>
          <pc:docMk/>
          <pc:sldMk cId="2091509903" sldId="258"/>
        </pc:sldMkLst>
        <pc:spChg chg="mod">
          <ac:chgData name="ΜΠΑΣΑΓΙΑΝΝΗ ΓΕΩΡΓΙΑ" userId="a8e58334-2c93-456e-875a-35c1538ef39c" providerId="ADAL" clId="{AAA5AE5D-9C1A-48BD-B7D0-02BAC2B0878B}" dt="2024-05-26T10:00:34.908" v="53" actId="1076"/>
          <ac:spMkLst>
            <pc:docMk/>
            <pc:sldMk cId="2091509903" sldId="258"/>
            <ac:spMk id="4" creationId="{00000000-0000-0000-0000-000000000000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2091509903" sldId="258"/>
            <ac:spMk id="11" creationId="{CDDE5CDF-1512-4CDA-B956-23D223F8DE44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2091509903" sldId="258"/>
            <ac:spMk id="17" creationId="{F1176DA6-4BBF-42A4-9C94-E6613CCD6B37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2091509903" sldId="258"/>
            <ac:spMk id="19" creationId="{99AAB0AE-172B-4FB4-80C2-86CD6B824220}"/>
          </ac:spMkLst>
        </pc:spChg>
        <pc:picChg chg="mod">
          <ac:chgData name="ΜΠΑΣΑΓΙΑΝΝΗ ΓΕΩΡΓΙΑ" userId="a8e58334-2c93-456e-875a-35c1538ef39c" providerId="ADAL" clId="{AAA5AE5D-9C1A-48BD-B7D0-02BAC2B0878B}" dt="2024-05-26T10:02:27.608" v="70" actId="26606"/>
          <ac:picMkLst>
            <pc:docMk/>
            <pc:sldMk cId="2091509903" sldId="258"/>
            <ac:picMk id="6" creationId="{772F8C16-E6A9-C00F-7DA3-B8409FF48DA1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3:17.116" v="80"/>
          <ac:picMkLst>
            <pc:docMk/>
            <pc:sldMk cId="2091509903" sldId="258"/>
            <ac:picMk id="13" creationId="{B029D7D8-5A6B-4C76-94C8-15798C6C5ADB}"/>
          </ac:picMkLst>
        </pc:picChg>
        <pc:cxnChg chg="add del">
          <ac:chgData name="ΜΠΑΣΑΓΙΑΝΝΗ ΓΕΩΡΓΙΑ" userId="a8e58334-2c93-456e-875a-35c1538ef39c" providerId="ADAL" clId="{AAA5AE5D-9C1A-48BD-B7D0-02BAC2B0878B}" dt="2024-05-26T10:03:17.116" v="80"/>
          <ac:cxnSpMkLst>
            <pc:docMk/>
            <pc:sldMk cId="2091509903" sldId="258"/>
            <ac:cxnSpMk id="15" creationId="{A5C9319C-E20D-4884-952F-60B6A58C3E34}"/>
          </ac:cxnSpMkLst>
        </pc:cxnChg>
      </pc:sldChg>
      <pc:sldChg chg="addSp delSp modSp mod setBg delDesignElem">
        <pc:chgData name="ΜΠΑΣΑΓΙΑΝΝΗ ΓΕΩΡΓΙΑ" userId="a8e58334-2c93-456e-875a-35c1538ef39c" providerId="ADAL" clId="{AAA5AE5D-9C1A-48BD-B7D0-02BAC2B0878B}" dt="2024-05-26T10:03:17.116" v="80"/>
        <pc:sldMkLst>
          <pc:docMk/>
          <pc:sldMk cId="1117009705" sldId="259"/>
        </pc:sldMkLst>
        <pc:spChg chg="mod">
          <ac:chgData name="ΜΠΑΣΑΓΙΑΝΝΗ ΓΕΩΡΓΙΑ" userId="a8e58334-2c93-456e-875a-35c1538ef39c" providerId="ADAL" clId="{AAA5AE5D-9C1A-48BD-B7D0-02BAC2B0878B}" dt="2024-05-26T10:00:47.937" v="55" actId="1076"/>
          <ac:spMkLst>
            <pc:docMk/>
            <pc:sldMk cId="1117009705" sldId="259"/>
            <ac:spMk id="4" creationId="{00000000-0000-0000-0000-000000000000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1117009705" sldId="259"/>
            <ac:spMk id="11" creationId="{CDDE5CDF-1512-4CDA-B956-23D223F8DE44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1117009705" sldId="259"/>
            <ac:spMk id="17" creationId="{F1176DA6-4BBF-42A4-9C94-E6613CCD6B37}"/>
          </ac:spMkLst>
        </pc:spChg>
        <pc:spChg chg="add del">
          <ac:chgData name="ΜΠΑΣΑΓΙΑΝΝΗ ΓΕΩΡΓΙΑ" userId="a8e58334-2c93-456e-875a-35c1538ef39c" providerId="ADAL" clId="{AAA5AE5D-9C1A-48BD-B7D0-02BAC2B0878B}" dt="2024-05-26T10:03:17.116" v="80"/>
          <ac:spMkLst>
            <pc:docMk/>
            <pc:sldMk cId="1117009705" sldId="259"/>
            <ac:spMk id="19" creationId="{99AAB0AE-172B-4FB4-80C2-86CD6B824220}"/>
          </ac:spMkLst>
        </pc:spChg>
        <pc:picChg chg="mod">
          <ac:chgData name="ΜΠΑΣΑΓΙΑΝΝΗ ΓΕΩΡΓΙΑ" userId="a8e58334-2c93-456e-875a-35c1538ef39c" providerId="ADAL" clId="{AAA5AE5D-9C1A-48BD-B7D0-02BAC2B0878B}" dt="2024-05-26T10:02:34.852" v="71" actId="26606"/>
          <ac:picMkLst>
            <pc:docMk/>
            <pc:sldMk cId="1117009705" sldId="259"/>
            <ac:picMk id="6" creationId="{66E95EA1-99A9-5738-822D-F031DF9321DD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3:17.116" v="80"/>
          <ac:picMkLst>
            <pc:docMk/>
            <pc:sldMk cId="1117009705" sldId="259"/>
            <ac:picMk id="13" creationId="{B029D7D8-5A6B-4C76-94C8-15798C6C5ADB}"/>
          </ac:picMkLst>
        </pc:picChg>
        <pc:cxnChg chg="add del">
          <ac:chgData name="ΜΠΑΣΑΓΙΑΝΝΗ ΓΕΩΡΓΙΑ" userId="a8e58334-2c93-456e-875a-35c1538ef39c" providerId="ADAL" clId="{AAA5AE5D-9C1A-48BD-B7D0-02BAC2B0878B}" dt="2024-05-26T10:03:17.116" v="80"/>
          <ac:cxnSpMkLst>
            <pc:docMk/>
            <pc:sldMk cId="1117009705" sldId="259"/>
            <ac:cxnSpMk id="15" creationId="{A5C9319C-E20D-4884-952F-60B6A58C3E34}"/>
          </ac:cxnSpMkLst>
        </pc:cxnChg>
      </pc:sldChg>
      <pc:sldChg chg="modSp mod">
        <pc:chgData name="ΜΠΑΣΑΓΙΑΝΝΗ ΓΕΩΡΓΙΑ" userId="a8e58334-2c93-456e-875a-35c1538ef39c" providerId="ADAL" clId="{AAA5AE5D-9C1A-48BD-B7D0-02BAC2B0878B}" dt="2024-05-26T10:09:39.886" v="149" actId="1076"/>
        <pc:sldMkLst>
          <pc:docMk/>
          <pc:sldMk cId="1997483250" sldId="260"/>
        </pc:sldMkLst>
        <pc:spChg chg="mod">
          <ac:chgData name="ΜΠΑΣΑΓΙΑΝΝΗ ΓΕΩΡΓΙΑ" userId="a8e58334-2c93-456e-875a-35c1538ef39c" providerId="ADAL" clId="{AAA5AE5D-9C1A-48BD-B7D0-02BAC2B0878B}" dt="2024-05-26T10:09:39.886" v="149" actId="1076"/>
          <ac:spMkLst>
            <pc:docMk/>
            <pc:sldMk cId="1997483250" sldId="260"/>
            <ac:spMk id="4" creationId="{00000000-0000-0000-0000-000000000000}"/>
          </ac:spMkLst>
        </pc:spChg>
        <pc:spChg chg="mod">
          <ac:chgData name="ΜΠΑΣΑΓΙΑΝΝΗ ΓΕΩΡΓΙΑ" userId="a8e58334-2c93-456e-875a-35c1538ef39c" providerId="ADAL" clId="{AAA5AE5D-9C1A-48BD-B7D0-02BAC2B0878B}" dt="2024-05-26T10:03:55.520" v="81" actId="1076"/>
          <ac:spMkLst>
            <pc:docMk/>
            <pc:sldMk cId="1997483250" sldId="260"/>
            <ac:spMk id="7" creationId="{3A9B1FA5-20BF-4B52-D55F-BF9980D4E751}"/>
          </ac:spMkLst>
        </pc:spChg>
        <pc:spChg chg="mod">
          <ac:chgData name="ΜΠΑΣΑΓΙΑΝΝΗ ΓΕΩΡΓΙΑ" userId="a8e58334-2c93-456e-875a-35c1538ef39c" providerId="ADAL" clId="{AAA5AE5D-9C1A-48BD-B7D0-02BAC2B0878B}" dt="2024-05-26T10:04:00.968" v="83" actId="1076"/>
          <ac:spMkLst>
            <pc:docMk/>
            <pc:sldMk cId="1997483250" sldId="260"/>
            <ac:spMk id="8" creationId="{9719143B-D2B6-B89C-3C18-E5D49C200282}"/>
          </ac:spMkLst>
        </pc:spChg>
        <pc:spChg chg="mod">
          <ac:chgData name="ΜΠΑΣΑΓΙΑΝΝΗ ΓΕΩΡΓΙΑ" userId="a8e58334-2c93-456e-875a-35c1538ef39c" providerId="ADAL" clId="{AAA5AE5D-9C1A-48BD-B7D0-02BAC2B0878B}" dt="2024-05-26T10:00:58.967" v="56" actId="1076"/>
          <ac:spMkLst>
            <pc:docMk/>
            <pc:sldMk cId="1997483250" sldId="260"/>
            <ac:spMk id="11" creationId="{8DEAA23A-4336-38B6-EA54-68A9EF83C754}"/>
          </ac:spMkLst>
        </pc:spChg>
        <pc:picChg chg="mod">
          <ac:chgData name="ΜΠΑΣΑΓΙΑΝΝΗ ΓΕΩΡΓΙΑ" userId="a8e58334-2c93-456e-875a-35c1538ef39c" providerId="ADAL" clId="{AAA5AE5D-9C1A-48BD-B7D0-02BAC2B0878B}" dt="2024-05-26T10:03:57.832" v="82" actId="1076"/>
          <ac:picMkLst>
            <pc:docMk/>
            <pc:sldMk cId="1997483250" sldId="260"/>
            <ac:picMk id="5" creationId="{C61E029C-8E72-48F0-878B-EB4EE3B1CEB9}"/>
          </ac:picMkLst>
        </pc:picChg>
        <pc:picChg chg="mod">
          <ac:chgData name="ΜΠΑΣΑΓΙΑΝΝΗ ΓΕΩΡΓΙΑ" userId="a8e58334-2c93-456e-875a-35c1538ef39c" providerId="ADAL" clId="{AAA5AE5D-9C1A-48BD-B7D0-02BAC2B0878B}" dt="2024-05-26T10:04:05.165" v="85" actId="1076"/>
          <ac:picMkLst>
            <pc:docMk/>
            <pc:sldMk cId="1997483250" sldId="260"/>
            <ac:picMk id="6" creationId="{DC8DFB60-05CF-BB4D-F5EA-CA9A15EFB637}"/>
          </ac:picMkLst>
        </pc:picChg>
        <pc:picChg chg="mod">
          <ac:chgData name="ΜΠΑΣΑΓΙΑΝΝΗ ΓΕΩΡΓΙΑ" userId="a8e58334-2c93-456e-875a-35c1538ef39c" providerId="ADAL" clId="{AAA5AE5D-9C1A-48BD-B7D0-02BAC2B0878B}" dt="2024-05-26T10:01:48.702" v="69" actId="1076"/>
          <ac:picMkLst>
            <pc:docMk/>
            <pc:sldMk cId="1997483250" sldId="260"/>
            <ac:picMk id="9" creationId="{AA09D962-DA3E-F202-AF4F-3DBF010DF45F}"/>
          </ac:picMkLst>
        </pc:picChg>
      </pc:sldChg>
      <pc:sldChg chg="addSp delSp modSp mod setBg delDesignElem">
        <pc:chgData name="ΜΠΑΣΑΓΙΑΝΝΗ ΓΕΩΡΓΙΑ" userId="a8e58334-2c93-456e-875a-35c1538ef39c" providerId="ADAL" clId="{AAA5AE5D-9C1A-48BD-B7D0-02BAC2B0878B}" dt="2024-05-26T10:05:49.835" v="109" actId="1076"/>
        <pc:sldMkLst>
          <pc:docMk/>
          <pc:sldMk cId="597682823" sldId="261"/>
        </pc:sldMkLst>
        <pc:spChg chg="mod ord">
          <ac:chgData name="ΜΠΑΣΑΓΙΑΝΝΗ ΓΕΩΡΓΙΑ" userId="a8e58334-2c93-456e-875a-35c1538ef39c" providerId="ADAL" clId="{AAA5AE5D-9C1A-48BD-B7D0-02BAC2B0878B}" dt="2024-05-26T10:05:11.082" v="102" actId="26606"/>
          <ac:spMkLst>
            <pc:docMk/>
            <pc:sldMk cId="597682823" sldId="261"/>
            <ac:spMk id="4" creationId="{BA5A56C0-1B48-F62B-B612-36792E004749}"/>
          </ac:spMkLst>
        </pc:spChg>
        <pc:spChg chg="mod">
          <ac:chgData name="ΜΠΑΣΑΓΙΑΝΝΗ ΓΕΩΡΓΙΑ" userId="a8e58334-2c93-456e-875a-35c1538ef39c" providerId="ADAL" clId="{AAA5AE5D-9C1A-48BD-B7D0-02BAC2B0878B}" dt="2024-05-26T10:05:23.769" v="104" actId="1076"/>
          <ac:spMkLst>
            <pc:docMk/>
            <pc:sldMk cId="597682823" sldId="261"/>
            <ac:spMk id="8" creationId="{B918EDB7-CCA4-8A6A-488D-013A25A7DBD6}"/>
          </ac:spMkLst>
        </pc:spChg>
        <pc:spChg chg="mod">
          <ac:chgData name="ΜΠΑΣΑΓΙΑΝΝΗ ΓΕΩΡΓΙΑ" userId="a8e58334-2c93-456e-875a-35c1538ef39c" providerId="ADAL" clId="{AAA5AE5D-9C1A-48BD-B7D0-02BAC2B0878B}" dt="2024-05-26T10:05:36.851" v="107" actId="1076"/>
          <ac:spMkLst>
            <pc:docMk/>
            <pc:sldMk cId="597682823" sldId="261"/>
            <ac:spMk id="9" creationId="{2C2EBA81-3866-9B38-D59B-500193C6CAE1}"/>
          </ac:spMkLst>
        </pc:spChg>
        <pc:spChg chg="mod">
          <ac:chgData name="ΜΠΑΣΑΓΙΑΝΝΗ ΓΕΩΡΓΙΑ" userId="a8e58334-2c93-456e-875a-35c1538ef39c" providerId="ADAL" clId="{AAA5AE5D-9C1A-48BD-B7D0-02BAC2B0878B}" dt="2024-05-26T10:05:49.835" v="109" actId="1076"/>
          <ac:spMkLst>
            <pc:docMk/>
            <pc:sldMk cId="597682823" sldId="261"/>
            <ac:spMk id="10" creationId="{610008EF-D902-A2E9-EEBC-7E5B41418446}"/>
          </ac:spMkLst>
        </pc:spChg>
        <pc:spChg chg="mod">
          <ac:chgData name="ΜΠΑΣΑΓΙΑΝΝΗ ΓΕΩΡΓΙΑ" userId="a8e58334-2c93-456e-875a-35c1538ef39c" providerId="ADAL" clId="{AAA5AE5D-9C1A-48BD-B7D0-02BAC2B0878B}" dt="2024-05-26T10:05:31.270" v="106" actId="1076"/>
          <ac:spMkLst>
            <pc:docMk/>
            <pc:sldMk cId="597682823" sldId="261"/>
            <ac:spMk id="11" creationId="{301CF780-8F7D-6229-546C-B7D1F2FBF658}"/>
          </ac:spMkLst>
        </pc:spChg>
        <pc:spChg chg="add del">
          <ac:chgData name="ΜΠΑΣΑΓΙΑΝΝΗ ΓΕΩΡΓΙΑ" userId="a8e58334-2c93-456e-875a-35c1538ef39c" providerId="ADAL" clId="{AAA5AE5D-9C1A-48BD-B7D0-02BAC2B0878B}" dt="2024-05-26T10:04:44.989" v="90" actId="26606"/>
          <ac:spMkLst>
            <pc:docMk/>
            <pc:sldMk cId="597682823" sldId="261"/>
            <ac:spMk id="16" creationId="{CDDE5CDF-1512-4CDA-B956-23D223F8DE44}"/>
          </ac:spMkLst>
        </pc:spChg>
        <pc:spChg chg="add del">
          <ac:chgData name="ΜΠΑΣΑΓΙΑΝΝΗ ΓΕΩΡΓΙΑ" userId="a8e58334-2c93-456e-875a-35c1538ef39c" providerId="ADAL" clId="{AAA5AE5D-9C1A-48BD-B7D0-02BAC2B0878B}" dt="2024-05-26T10:04:44.989" v="90" actId="26606"/>
          <ac:spMkLst>
            <pc:docMk/>
            <pc:sldMk cId="597682823" sldId="261"/>
            <ac:spMk id="22" creationId="{2C6F198E-F7A1-4125-910D-641C0C2A76D5}"/>
          </ac:spMkLst>
        </pc:spChg>
        <pc:spChg chg="add del">
          <ac:chgData name="ΜΠΑΣΑΓΙΑΝΝΗ ΓΕΩΡΓΙΑ" userId="a8e58334-2c93-456e-875a-35c1538ef39c" providerId="ADAL" clId="{AAA5AE5D-9C1A-48BD-B7D0-02BAC2B0878B}" dt="2024-05-26T10:04:44.989" v="90" actId="26606"/>
          <ac:spMkLst>
            <pc:docMk/>
            <pc:sldMk cId="597682823" sldId="261"/>
            <ac:spMk id="24" creationId="{907C3A25-D9A7-4F2D-B44C-FA8EB24C7AFD}"/>
          </ac:spMkLst>
        </pc:spChg>
        <pc:spChg chg="add del">
          <ac:chgData name="ΜΠΑΣΑΓΙΑΝΝΗ ΓΕΩΡΓΙΑ" userId="a8e58334-2c93-456e-875a-35c1538ef39c" providerId="ADAL" clId="{AAA5AE5D-9C1A-48BD-B7D0-02BAC2B0878B}" dt="2024-05-26T10:04:44.989" v="90" actId="26606"/>
          <ac:spMkLst>
            <pc:docMk/>
            <pc:sldMk cId="597682823" sldId="261"/>
            <ac:spMk id="26" creationId="{18E8515E-B8C8-482A-A9B5-CE57BC080AAD}"/>
          </ac:spMkLst>
        </pc:spChg>
        <pc:spChg chg="add del">
          <ac:chgData name="ΜΠΑΣΑΓΙΑΝΝΗ ΓΕΩΡΓΙΑ" userId="a8e58334-2c93-456e-875a-35c1538ef39c" providerId="ADAL" clId="{AAA5AE5D-9C1A-48BD-B7D0-02BAC2B0878B}" dt="2024-05-26T10:04:48.156" v="93" actId="26606"/>
          <ac:spMkLst>
            <pc:docMk/>
            <pc:sldMk cId="597682823" sldId="261"/>
            <ac:spMk id="28" creationId="{CDDE5CDF-1512-4CDA-B956-23D223F8DE44}"/>
          </ac:spMkLst>
        </pc:spChg>
        <pc:spChg chg="add del">
          <ac:chgData name="ΜΠΑΣΑΓΙΑΝΝΗ ΓΕΩΡΓΙΑ" userId="a8e58334-2c93-456e-875a-35c1538ef39c" providerId="ADAL" clId="{AAA5AE5D-9C1A-48BD-B7D0-02BAC2B0878B}" dt="2024-05-26T10:04:48.156" v="93" actId="26606"/>
          <ac:spMkLst>
            <pc:docMk/>
            <pc:sldMk cId="597682823" sldId="261"/>
            <ac:spMk id="31" creationId="{7013A21A-6440-4CD4-9FC7-9EB2C702042A}"/>
          </ac:spMkLst>
        </pc:spChg>
        <pc:spChg chg="add del">
          <ac:chgData name="ΜΠΑΣΑΓΙΑΝΝΗ ΓΕΩΡΓΙΑ" userId="a8e58334-2c93-456e-875a-35c1538ef39c" providerId="ADAL" clId="{AAA5AE5D-9C1A-48BD-B7D0-02BAC2B0878B}" dt="2024-05-26T10:04:59.854" v="96" actId="26606"/>
          <ac:spMkLst>
            <pc:docMk/>
            <pc:sldMk cId="597682823" sldId="261"/>
            <ac:spMk id="33" creationId="{CDDE5CDF-1512-4CDA-B956-23D223F8DE44}"/>
          </ac:spMkLst>
        </pc:spChg>
        <pc:spChg chg="add del">
          <ac:chgData name="ΜΠΑΣΑΓΙΑΝΝΗ ΓΕΩΡΓΙΑ" userId="a8e58334-2c93-456e-875a-35c1538ef39c" providerId="ADAL" clId="{AAA5AE5D-9C1A-48BD-B7D0-02BAC2B0878B}" dt="2024-05-26T10:04:59.854" v="96" actId="26606"/>
          <ac:spMkLst>
            <pc:docMk/>
            <pc:sldMk cId="597682823" sldId="261"/>
            <ac:spMk id="36" creationId="{B6E6531A-0776-43BA-A852-5FB5C77534D5}"/>
          </ac:spMkLst>
        </pc:spChg>
        <pc:spChg chg="add del">
          <ac:chgData name="ΜΠΑΣΑΓΙΑΝΝΗ ΓΕΩΡΓΙΑ" userId="a8e58334-2c93-456e-875a-35c1538ef39c" providerId="ADAL" clId="{AAA5AE5D-9C1A-48BD-B7D0-02BAC2B0878B}" dt="2024-05-26T10:04:59.854" v="96" actId="26606"/>
          <ac:spMkLst>
            <pc:docMk/>
            <pc:sldMk cId="597682823" sldId="261"/>
            <ac:spMk id="37" creationId="{F8C5273F-2B84-46BF-A94F-1A20E13B3AA1}"/>
          </ac:spMkLst>
        </pc:spChg>
        <pc:spChg chg="add del">
          <ac:chgData name="ΜΠΑΣΑΓΙΑΝΝΗ ΓΕΩΡΓΙΑ" userId="a8e58334-2c93-456e-875a-35c1538ef39c" providerId="ADAL" clId="{AAA5AE5D-9C1A-48BD-B7D0-02BAC2B0878B}" dt="2024-05-26T10:05:11.082" v="102" actId="26606"/>
          <ac:spMkLst>
            <pc:docMk/>
            <pc:sldMk cId="597682823" sldId="261"/>
            <ac:spMk id="39" creationId="{CDDE5CDF-1512-4CDA-B956-23D223F8DE44}"/>
          </ac:spMkLst>
        </pc:spChg>
        <pc:spChg chg="add del">
          <ac:chgData name="ΜΠΑΣΑΓΙΑΝΝΗ ΓΕΩΡΓΙΑ" userId="a8e58334-2c93-456e-875a-35c1538ef39c" providerId="ADAL" clId="{AAA5AE5D-9C1A-48BD-B7D0-02BAC2B0878B}" dt="2024-05-26T10:05:11.082" v="102" actId="26606"/>
          <ac:spMkLst>
            <pc:docMk/>
            <pc:sldMk cId="597682823" sldId="261"/>
            <ac:spMk id="42" creationId="{7013A21A-6440-4CD4-9FC7-9EB2C702042A}"/>
          </ac:spMkLst>
        </pc:spChg>
        <pc:picChg chg="mod">
          <ac:chgData name="ΜΠΑΣΑΓΙΑΝΝΗ ΓΕΩΡΓΙΑ" userId="a8e58334-2c93-456e-875a-35c1538ef39c" providerId="ADAL" clId="{AAA5AE5D-9C1A-48BD-B7D0-02BAC2B0878B}" dt="2024-05-26T10:05:11.082" v="102" actId="26606"/>
          <ac:picMkLst>
            <pc:docMk/>
            <pc:sldMk cId="597682823" sldId="261"/>
            <ac:picMk id="5" creationId="{B0988F92-565A-AA7C-B546-B5A7D013BC84}"/>
          </ac:picMkLst>
        </pc:picChg>
        <pc:picChg chg="mod">
          <ac:chgData name="ΜΠΑΣΑΓΙΑΝΝΗ ΓΕΩΡΓΙΑ" userId="a8e58334-2c93-456e-875a-35c1538ef39c" providerId="ADAL" clId="{AAA5AE5D-9C1A-48BD-B7D0-02BAC2B0878B}" dt="2024-05-26T10:05:11.082" v="102" actId="26606"/>
          <ac:picMkLst>
            <pc:docMk/>
            <pc:sldMk cId="597682823" sldId="261"/>
            <ac:picMk id="6" creationId="{1C2DDF22-FEAA-4EB8-A671-1757EB36FDA9}"/>
          </ac:picMkLst>
        </pc:picChg>
        <pc:picChg chg="mod">
          <ac:chgData name="ΜΠΑΣΑΓΙΑΝΝΗ ΓΕΩΡΓΙΑ" userId="a8e58334-2c93-456e-875a-35c1538ef39c" providerId="ADAL" clId="{AAA5AE5D-9C1A-48BD-B7D0-02BAC2B0878B}" dt="2024-05-26T10:05:11.082" v="102" actId="26606"/>
          <ac:picMkLst>
            <pc:docMk/>
            <pc:sldMk cId="597682823" sldId="261"/>
            <ac:picMk id="7" creationId="{DEFA5CE8-393C-91F0-C7E9-79A43BD17DDD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4:44.989" v="90" actId="26606"/>
          <ac:picMkLst>
            <pc:docMk/>
            <pc:sldMk cId="597682823" sldId="261"/>
            <ac:picMk id="18" creationId="{B029D7D8-5A6B-4C76-94C8-15798C6C5ADB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4:48.156" v="93" actId="26606"/>
          <ac:picMkLst>
            <pc:docMk/>
            <pc:sldMk cId="597682823" sldId="261"/>
            <ac:picMk id="29" creationId="{B029D7D8-5A6B-4C76-94C8-15798C6C5ADB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4:59.854" v="96" actId="26606"/>
          <ac:picMkLst>
            <pc:docMk/>
            <pc:sldMk cId="597682823" sldId="261"/>
            <ac:picMk id="34" creationId="{B029D7D8-5A6B-4C76-94C8-15798C6C5ADB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5:11.082" v="102" actId="26606"/>
          <ac:picMkLst>
            <pc:docMk/>
            <pc:sldMk cId="597682823" sldId="261"/>
            <ac:picMk id="40" creationId="{B029D7D8-5A6B-4C76-94C8-15798C6C5ADB}"/>
          </ac:picMkLst>
        </pc:picChg>
        <pc:cxnChg chg="del">
          <ac:chgData name="ΜΠΑΣΑΓΙΑΝΝΗ ΓΕΩΡΓΙΑ" userId="a8e58334-2c93-456e-875a-35c1538ef39c" providerId="ADAL" clId="{AAA5AE5D-9C1A-48BD-B7D0-02BAC2B0878B}" dt="2024-05-26T09:56:30.300" v="3"/>
          <ac:cxnSpMkLst>
            <pc:docMk/>
            <pc:sldMk cId="597682823" sldId="261"/>
            <ac:cxnSpMk id="12" creationId="{DCD67800-37AC-4E14-89B0-F79DCB3FB86D}"/>
          </ac:cxnSpMkLst>
        </pc:cxnChg>
        <pc:cxnChg chg="del">
          <ac:chgData name="ΜΠΑΣΑΓΙΑΝΝΗ ΓΕΩΡΓΙΑ" userId="a8e58334-2c93-456e-875a-35c1538ef39c" providerId="ADAL" clId="{AAA5AE5D-9C1A-48BD-B7D0-02BAC2B0878B}" dt="2024-05-26T09:56:30.300" v="3"/>
          <ac:cxnSpMkLst>
            <pc:docMk/>
            <pc:sldMk cId="597682823" sldId="261"/>
            <ac:cxnSpMk id="14" creationId="{20F1788F-A5AE-4188-8274-F7F2E3833ECD}"/>
          </ac:cxnSpMkLst>
        </pc:cxnChg>
        <pc:cxnChg chg="add del">
          <ac:chgData name="ΜΠΑΣΑΓΙΑΝΝΗ ΓΕΩΡΓΙΑ" userId="a8e58334-2c93-456e-875a-35c1538ef39c" providerId="ADAL" clId="{AAA5AE5D-9C1A-48BD-B7D0-02BAC2B0878B}" dt="2024-05-26T10:04:44.989" v="90" actId="26606"/>
          <ac:cxnSpMkLst>
            <pc:docMk/>
            <pc:sldMk cId="597682823" sldId="261"/>
            <ac:cxnSpMk id="20" creationId="{A5C9319C-E20D-4884-952F-60B6A58C3E34}"/>
          </ac:cxnSpMkLst>
        </pc:cxnChg>
        <pc:cxnChg chg="add del">
          <ac:chgData name="ΜΠΑΣΑΓΙΑΝΝΗ ΓΕΩΡΓΙΑ" userId="a8e58334-2c93-456e-875a-35c1538ef39c" providerId="ADAL" clId="{AAA5AE5D-9C1A-48BD-B7D0-02BAC2B0878B}" dt="2024-05-26T10:04:48.156" v="93" actId="26606"/>
          <ac:cxnSpMkLst>
            <pc:docMk/>
            <pc:sldMk cId="597682823" sldId="261"/>
            <ac:cxnSpMk id="30" creationId="{A5C9319C-E20D-4884-952F-60B6A58C3E34}"/>
          </ac:cxnSpMkLst>
        </pc:cxnChg>
        <pc:cxnChg chg="add del">
          <ac:chgData name="ΜΠΑΣΑΓΙΑΝΝΗ ΓΕΩΡΓΙΑ" userId="a8e58334-2c93-456e-875a-35c1538ef39c" providerId="ADAL" clId="{AAA5AE5D-9C1A-48BD-B7D0-02BAC2B0878B}" dt="2024-05-26T10:04:59.854" v="96" actId="26606"/>
          <ac:cxnSpMkLst>
            <pc:docMk/>
            <pc:sldMk cId="597682823" sldId="261"/>
            <ac:cxnSpMk id="35" creationId="{A5C9319C-E20D-4884-952F-60B6A58C3E34}"/>
          </ac:cxnSpMkLst>
        </pc:cxnChg>
        <pc:cxnChg chg="add del">
          <ac:chgData name="ΜΠΑΣΑΓΙΑΝΝΗ ΓΕΩΡΓΙΑ" userId="a8e58334-2c93-456e-875a-35c1538ef39c" providerId="ADAL" clId="{AAA5AE5D-9C1A-48BD-B7D0-02BAC2B0878B}" dt="2024-05-26T10:05:11.082" v="102" actId="26606"/>
          <ac:cxnSpMkLst>
            <pc:docMk/>
            <pc:sldMk cId="597682823" sldId="261"/>
            <ac:cxnSpMk id="41" creationId="{A5C9319C-E20D-4884-952F-60B6A58C3E34}"/>
          </ac:cxnSpMkLst>
        </pc:cxnChg>
      </pc:sldChg>
      <pc:sldChg chg="delSp modSp mod delDesignElem">
        <pc:chgData name="ΜΠΑΣΑΓΙΑΝΝΗ ΓΕΩΡΓΙΑ" userId="a8e58334-2c93-456e-875a-35c1538ef39c" providerId="ADAL" clId="{AAA5AE5D-9C1A-48BD-B7D0-02BAC2B0878B}" dt="2024-05-26T10:10:30.322" v="155" actId="20577"/>
        <pc:sldMkLst>
          <pc:docMk/>
          <pc:sldMk cId="198289954" sldId="262"/>
        </pc:sldMkLst>
        <pc:spChg chg="mod">
          <ac:chgData name="ΜΠΑΣΑΓΙΑΝΝΗ ΓΕΩΡΓΙΑ" userId="a8e58334-2c93-456e-875a-35c1538ef39c" providerId="ADAL" clId="{AAA5AE5D-9C1A-48BD-B7D0-02BAC2B0878B}" dt="2024-05-26T10:10:30.322" v="155" actId="20577"/>
          <ac:spMkLst>
            <pc:docMk/>
            <pc:sldMk cId="198289954" sldId="262"/>
            <ac:spMk id="2" creationId="{0251F4CB-B4FF-8C72-2B18-CA830BD6BA9E}"/>
          </ac:spMkLst>
        </pc:spChg>
        <pc:spChg chg="mod">
          <ac:chgData name="ΜΠΑΣΑΓΙΑΝΝΗ ΓΕΩΡΓΙΑ" userId="a8e58334-2c93-456e-875a-35c1538ef39c" providerId="ADAL" clId="{AAA5AE5D-9C1A-48BD-B7D0-02BAC2B0878B}" dt="2024-05-26T10:05:58.843" v="110" actId="1076"/>
          <ac:spMkLst>
            <pc:docMk/>
            <pc:sldMk cId="198289954" sldId="262"/>
            <ac:spMk id="11" creationId="{C2AE0A63-4BD3-3FC6-7A0F-89170247D2A7}"/>
          </ac:spMkLst>
        </pc:spChg>
        <pc:spChg chg="mod">
          <ac:chgData name="ΜΠΑΣΑΓΙΑΝΝΗ ΓΕΩΡΓΙΑ" userId="a8e58334-2c93-456e-875a-35c1538ef39c" providerId="ADAL" clId="{AAA5AE5D-9C1A-48BD-B7D0-02BAC2B0878B}" dt="2024-05-26T10:06:06.065" v="112" actId="1076"/>
          <ac:spMkLst>
            <pc:docMk/>
            <pc:sldMk cId="198289954" sldId="262"/>
            <ac:spMk id="12" creationId="{26E04649-0393-5B16-4771-5382D109A1ED}"/>
          </ac:spMkLst>
        </pc:spChg>
        <pc:spChg chg="del">
          <ac:chgData name="ΜΠΑΣΑΓΙΑΝΝΗ ΓΕΩΡΓΙΑ" userId="a8e58334-2c93-456e-875a-35c1538ef39c" providerId="ADAL" clId="{AAA5AE5D-9C1A-48BD-B7D0-02BAC2B0878B}" dt="2024-05-26T09:56:30.300" v="3"/>
          <ac:spMkLst>
            <pc:docMk/>
            <pc:sldMk cId="198289954" sldId="262"/>
            <ac:spMk id="13" creationId="{B4059D9B-2E55-47FE-A188-0F9BD734E0A0}"/>
          </ac:spMkLst>
        </pc:spChg>
        <pc:grpChg chg="del">
          <ac:chgData name="ΜΠΑΣΑΓΙΑΝΝΗ ΓΕΩΡΓΙΑ" userId="a8e58334-2c93-456e-875a-35c1538ef39c" providerId="ADAL" clId="{AAA5AE5D-9C1A-48BD-B7D0-02BAC2B0878B}" dt="2024-05-26T09:56:30.300" v="3"/>
          <ac:grpSpMkLst>
            <pc:docMk/>
            <pc:sldMk cId="198289954" sldId="262"/>
            <ac:grpSpMk id="15" creationId="{F938B951-7EFC-40A2-B198-E73D39DFB3FC}"/>
          </ac:grpSpMkLst>
        </pc:grpChg>
        <pc:picChg chg="mod">
          <ac:chgData name="ΜΠΑΣΑΓΙΑΝΝΗ ΓΕΩΡΓΙΑ" userId="a8e58334-2c93-456e-875a-35c1538ef39c" providerId="ADAL" clId="{AAA5AE5D-9C1A-48BD-B7D0-02BAC2B0878B}" dt="2024-05-26T10:06:02.505" v="111" actId="1076"/>
          <ac:picMkLst>
            <pc:docMk/>
            <pc:sldMk cId="198289954" sldId="262"/>
            <ac:picMk id="7" creationId="{C76DAFCE-299B-CC65-D8E4-A4D179A87DE0}"/>
          </ac:picMkLst>
        </pc:picChg>
        <pc:picChg chg="mod">
          <ac:chgData name="ΜΠΑΣΑΓΙΑΝΝΗ ΓΕΩΡΓΙΑ" userId="a8e58334-2c93-456e-875a-35c1538ef39c" providerId="ADAL" clId="{AAA5AE5D-9C1A-48BD-B7D0-02BAC2B0878B}" dt="2024-05-26T10:06:07.834" v="113" actId="1076"/>
          <ac:picMkLst>
            <pc:docMk/>
            <pc:sldMk cId="198289954" sldId="262"/>
            <ac:picMk id="8" creationId="{05B2DB9E-80C4-D396-4195-BC7F94DE049C}"/>
          </ac:picMkLst>
        </pc:picChg>
      </pc:sldChg>
      <pc:sldChg chg="addSp delSp modSp mod setBg delDesignElem">
        <pc:chgData name="ΜΠΑΣΑΓΙΑΝΝΗ ΓΕΩΡΓΙΑ" userId="a8e58334-2c93-456e-875a-35c1538ef39c" providerId="ADAL" clId="{AAA5AE5D-9C1A-48BD-B7D0-02BAC2B0878B}" dt="2024-05-26T10:11:03.455" v="157" actId="1076"/>
        <pc:sldMkLst>
          <pc:docMk/>
          <pc:sldMk cId="2039004064" sldId="263"/>
        </pc:sldMkLst>
        <pc:spChg chg="mod">
          <ac:chgData name="ΜΠΑΣΑΓΙΑΝΝΗ ΓΕΩΡΓΙΑ" userId="a8e58334-2c93-456e-875a-35c1538ef39c" providerId="ADAL" clId="{AAA5AE5D-9C1A-48BD-B7D0-02BAC2B0878B}" dt="2024-05-26T10:11:03.455" v="157" actId="1076"/>
          <ac:spMkLst>
            <pc:docMk/>
            <pc:sldMk cId="2039004064" sldId="263"/>
            <ac:spMk id="4" creationId="{C4FC91C5-7E84-7F2D-8CCC-C6371A34DD5E}"/>
          </ac:spMkLst>
        </pc:spChg>
        <pc:spChg chg="mod">
          <ac:chgData name="ΜΠΑΣΑΓΙΑΝΝΗ ΓΕΩΡΓΙΑ" userId="a8e58334-2c93-456e-875a-35c1538ef39c" providerId="ADAL" clId="{AAA5AE5D-9C1A-48BD-B7D0-02BAC2B0878B}" dt="2024-05-26T10:06:35.428" v="119" actId="26606"/>
          <ac:spMkLst>
            <pc:docMk/>
            <pc:sldMk cId="2039004064" sldId="263"/>
            <ac:spMk id="8" creationId="{E955BBF0-9B51-57B4-EEC9-FF42F2F685C1}"/>
          </ac:spMkLst>
        </pc:spChg>
        <pc:spChg chg="mod">
          <ac:chgData name="ΜΠΑΣΑΓΙΑΝΝΗ ΓΕΩΡΓΙΑ" userId="a8e58334-2c93-456e-875a-35c1538ef39c" providerId="ADAL" clId="{AAA5AE5D-9C1A-48BD-B7D0-02BAC2B0878B}" dt="2024-05-26T10:06:35.428" v="119" actId="26606"/>
          <ac:spMkLst>
            <pc:docMk/>
            <pc:sldMk cId="2039004064" sldId="263"/>
            <ac:spMk id="9" creationId="{8B5A12CA-3F29-4472-540F-EA9ABF0B345B}"/>
          </ac:spMkLst>
        </pc:spChg>
        <pc:spChg chg="add del">
          <ac:chgData name="ΜΠΑΣΑΓΙΑΝΝΗ ΓΕΩΡΓΙΑ" userId="a8e58334-2c93-456e-875a-35c1538ef39c" providerId="ADAL" clId="{AAA5AE5D-9C1A-48BD-B7D0-02BAC2B0878B}" dt="2024-05-26T10:06:31.571" v="117" actId="26606"/>
          <ac:spMkLst>
            <pc:docMk/>
            <pc:sldMk cId="2039004064" sldId="263"/>
            <ac:spMk id="11" creationId="{CDDE5CDF-1512-4CDA-B956-23D223F8DE44}"/>
          </ac:spMkLst>
        </pc:spChg>
        <pc:spChg chg="del">
          <ac:chgData name="ΜΠΑΣΑΓΙΑΝΝΗ ΓΕΩΡΓΙΑ" userId="a8e58334-2c93-456e-875a-35c1538ef39c" providerId="ADAL" clId="{AAA5AE5D-9C1A-48BD-B7D0-02BAC2B0878B}" dt="2024-05-26T09:56:30.300" v="3"/>
          <ac:spMkLst>
            <pc:docMk/>
            <pc:sldMk cId="2039004064" sldId="263"/>
            <ac:spMk id="12" creationId="{799448F2-0E5B-42DA-B2D1-11A14E947BD4}"/>
          </ac:spMkLst>
        </pc:spChg>
        <pc:spChg chg="del">
          <ac:chgData name="ΜΠΑΣΑΓΙΑΝΝΗ ΓΕΩΡΓΙΑ" userId="a8e58334-2c93-456e-875a-35c1538ef39c" providerId="ADAL" clId="{AAA5AE5D-9C1A-48BD-B7D0-02BAC2B0878B}" dt="2024-05-26T09:56:30.300" v="3"/>
          <ac:spMkLst>
            <pc:docMk/>
            <pc:sldMk cId="2039004064" sldId="263"/>
            <ac:spMk id="14" creationId="{4E8A7552-20E1-4F34-ADAB-C1DB6634D47E}"/>
          </ac:spMkLst>
        </pc:spChg>
        <pc:spChg chg="add del">
          <ac:chgData name="ΜΠΑΣΑΓΙΑΝΝΗ ΓΕΩΡΓΙΑ" userId="a8e58334-2c93-456e-875a-35c1538ef39c" providerId="ADAL" clId="{AAA5AE5D-9C1A-48BD-B7D0-02BAC2B0878B}" dt="2024-05-26T10:06:31.571" v="117" actId="26606"/>
          <ac:spMkLst>
            <pc:docMk/>
            <pc:sldMk cId="2039004064" sldId="263"/>
            <ac:spMk id="20" creationId="{B6E6531A-0776-43BA-A852-5FB5C77534D5}"/>
          </ac:spMkLst>
        </pc:spChg>
        <pc:spChg chg="add del">
          <ac:chgData name="ΜΠΑΣΑΓΙΑΝΝΗ ΓΕΩΡΓΙΑ" userId="a8e58334-2c93-456e-875a-35c1538ef39c" providerId="ADAL" clId="{AAA5AE5D-9C1A-48BD-B7D0-02BAC2B0878B}" dt="2024-05-26T10:06:31.571" v="117" actId="26606"/>
          <ac:spMkLst>
            <pc:docMk/>
            <pc:sldMk cId="2039004064" sldId="263"/>
            <ac:spMk id="22" creationId="{F8C5273F-2B84-46BF-A94F-1A20E13B3AA1}"/>
          </ac:spMkLst>
        </pc:spChg>
        <pc:spChg chg="add del">
          <ac:chgData name="ΜΠΑΣΑΓΙΑΝΝΗ ΓΕΩΡΓΙΑ" userId="a8e58334-2c93-456e-875a-35c1538ef39c" providerId="ADAL" clId="{AAA5AE5D-9C1A-48BD-B7D0-02BAC2B0878B}" dt="2024-05-26T10:06:35.428" v="119" actId="26606"/>
          <ac:spMkLst>
            <pc:docMk/>
            <pc:sldMk cId="2039004064" sldId="263"/>
            <ac:spMk id="24" creationId="{18E8515E-B8C8-482A-A9B5-CE57BC080AAD}"/>
          </ac:spMkLst>
        </pc:spChg>
        <pc:spChg chg="add del">
          <ac:chgData name="ΜΠΑΣΑΓΙΑΝΝΗ ΓΕΩΡΓΙΑ" userId="a8e58334-2c93-456e-875a-35c1538ef39c" providerId="ADAL" clId="{AAA5AE5D-9C1A-48BD-B7D0-02BAC2B0878B}" dt="2024-05-26T10:06:35.428" v="119" actId="26606"/>
          <ac:spMkLst>
            <pc:docMk/>
            <pc:sldMk cId="2039004064" sldId="263"/>
            <ac:spMk id="25" creationId="{CDDE5CDF-1512-4CDA-B956-23D223F8DE44}"/>
          </ac:spMkLst>
        </pc:spChg>
        <pc:spChg chg="add del">
          <ac:chgData name="ΜΠΑΣΑΓΙΑΝΝΗ ΓΕΩΡΓΙΑ" userId="a8e58334-2c93-456e-875a-35c1538ef39c" providerId="ADAL" clId="{AAA5AE5D-9C1A-48BD-B7D0-02BAC2B0878B}" dt="2024-05-26T10:06:35.428" v="119" actId="26606"/>
          <ac:spMkLst>
            <pc:docMk/>
            <pc:sldMk cId="2039004064" sldId="263"/>
            <ac:spMk id="28" creationId="{2C6F198E-F7A1-4125-910D-641C0C2A76D5}"/>
          </ac:spMkLst>
        </pc:spChg>
        <pc:spChg chg="add del">
          <ac:chgData name="ΜΠΑΣΑΓΙΑΝΝΗ ΓΕΩΡΓΙΑ" userId="a8e58334-2c93-456e-875a-35c1538ef39c" providerId="ADAL" clId="{AAA5AE5D-9C1A-48BD-B7D0-02BAC2B0878B}" dt="2024-05-26T10:06:35.428" v="119" actId="26606"/>
          <ac:spMkLst>
            <pc:docMk/>
            <pc:sldMk cId="2039004064" sldId="263"/>
            <ac:spMk id="29" creationId="{907C3A25-D9A7-4F2D-B44C-FA8EB24C7AFD}"/>
          </ac:spMkLst>
        </pc:spChg>
        <pc:picChg chg="mod">
          <ac:chgData name="ΜΠΑΣΑΓΙΑΝΝΗ ΓΕΩΡΓΙΑ" userId="a8e58334-2c93-456e-875a-35c1538ef39c" providerId="ADAL" clId="{AAA5AE5D-9C1A-48BD-B7D0-02BAC2B0878B}" dt="2024-05-26T10:06:35.428" v="119" actId="26606"/>
          <ac:picMkLst>
            <pc:docMk/>
            <pc:sldMk cId="2039004064" sldId="263"/>
            <ac:picMk id="5" creationId="{E308BC57-A5E7-80F5-FE1D-849E7A13B66B}"/>
          </ac:picMkLst>
        </pc:picChg>
        <pc:picChg chg="mod">
          <ac:chgData name="ΜΠΑΣΑΓΙΑΝΝΗ ΓΕΩΡΓΙΑ" userId="a8e58334-2c93-456e-875a-35c1538ef39c" providerId="ADAL" clId="{AAA5AE5D-9C1A-48BD-B7D0-02BAC2B0878B}" dt="2024-05-26T10:06:39.223" v="120" actId="1076"/>
          <ac:picMkLst>
            <pc:docMk/>
            <pc:sldMk cId="2039004064" sldId="263"/>
            <ac:picMk id="6" creationId="{B5744EBF-13D0-2732-D797-69E42BB26C61}"/>
          </ac:picMkLst>
        </pc:picChg>
        <pc:picChg chg="mod">
          <ac:chgData name="ΜΠΑΣΑΓΙΑΝΝΗ ΓΕΩΡΓΙΑ" userId="a8e58334-2c93-456e-875a-35c1538ef39c" providerId="ADAL" clId="{AAA5AE5D-9C1A-48BD-B7D0-02BAC2B0878B}" dt="2024-05-26T10:06:49.083" v="123" actId="1076"/>
          <ac:picMkLst>
            <pc:docMk/>
            <pc:sldMk cId="2039004064" sldId="263"/>
            <ac:picMk id="7" creationId="{7FD982D0-FEE8-5863-45A5-3251497951A7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6:31.571" v="117" actId="26606"/>
          <ac:picMkLst>
            <pc:docMk/>
            <pc:sldMk cId="2039004064" sldId="263"/>
            <ac:picMk id="16" creationId="{B029D7D8-5A6B-4C76-94C8-15798C6C5ADB}"/>
          </ac:picMkLst>
        </pc:picChg>
        <pc:picChg chg="add del">
          <ac:chgData name="ΜΠΑΣΑΓΙΑΝΝΗ ΓΕΩΡΓΙΑ" userId="a8e58334-2c93-456e-875a-35c1538ef39c" providerId="ADAL" clId="{AAA5AE5D-9C1A-48BD-B7D0-02BAC2B0878B}" dt="2024-05-26T10:06:35.428" v="119" actId="26606"/>
          <ac:picMkLst>
            <pc:docMk/>
            <pc:sldMk cId="2039004064" sldId="263"/>
            <ac:picMk id="26" creationId="{B029D7D8-5A6B-4C76-94C8-15798C6C5ADB}"/>
          </ac:picMkLst>
        </pc:picChg>
        <pc:cxnChg chg="add del">
          <ac:chgData name="ΜΠΑΣΑΓΙΑΝΝΗ ΓΕΩΡΓΙΑ" userId="a8e58334-2c93-456e-875a-35c1538ef39c" providerId="ADAL" clId="{AAA5AE5D-9C1A-48BD-B7D0-02BAC2B0878B}" dt="2024-05-26T10:06:31.571" v="117" actId="26606"/>
          <ac:cxnSpMkLst>
            <pc:docMk/>
            <pc:sldMk cId="2039004064" sldId="263"/>
            <ac:cxnSpMk id="18" creationId="{A5C9319C-E20D-4884-952F-60B6A58C3E34}"/>
          </ac:cxnSpMkLst>
        </pc:cxnChg>
        <pc:cxnChg chg="add del">
          <ac:chgData name="ΜΠΑΣΑΓΙΑΝΝΗ ΓΕΩΡΓΙΑ" userId="a8e58334-2c93-456e-875a-35c1538ef39c" providerId="ADAL" clId="{AAA5AE5D-9C1A-48BD-B7D0-02BAC2B0878B}" dt="2024-05-26T10:06:35.428" v="119" actId="26606"/>
          <ac:cxnSpMkLst>
            <pc:docMk/>
            <pc:sldMk cId="2039004064" sldId="263"/>
            <ac:cxnSpMk id="27" creationId="{A5C9319C-E20D-4884-952F-60B6A58C3E34}"/>
          </ac:cxnSpMkLst>
        </pc:cxn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6C65C-8097-CD43-B765-75EC57721B55}" type="datetimeFigureOut">
              <a:rPr lang="en-US" smtClean="0"/>
              <a:t>5/26/2024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095CE6-5304-B24A-8A6F-0287BB553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41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5CE6-5304-B24A-8A6F-0287BB5534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1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5CE6-5304-B24A-8A6F-0287BB5534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05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5CE6-5304-B24A-8A6F-0287BB5534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9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095CE6-5304-B24A-8A6F-0287BB55343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29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7274-340D-FF44-9958-DDBA12A43258}" type="datetime1">
              <a:rPr lang="en-US" smtClean="0"/>
              <a:t>5/26/2024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813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AAF85-FCBC-2E4A-A6C4-D80EB1F11608}" type="datetime1">
              <a:rPr lang="en-US" smtClean="0"/>
              <a:t>5/26/2024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152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AF95-8FE7-CE4D-9374-36A4F8CD567B}" type="datetime1">
              <a:rPr lang="en-US" smtClean="0"/>
              <a:t>5/26/2024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84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3F0DE-54A1-8644-B3ED-1F6A1E98EBEA}" type="datetime1">
              <a:rPr lang="en-US" smtClean="0"/>
              <a:t>5/26/2024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5780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64E69-8D1E-4F45-9BEB-299ECABDA389}" type="datetime1">
              <a:rPr lang="en-US" smtClean="0"/>
              <a:t>5/26/2024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088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323F2-7D2B-164A-A09A-DFA92503903C}" type="datetime1">
              <a:rPr lang="en-US" smtClean="0"/>
              <a:t>5/26/2024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543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600B-7F67-BD43-B6F1-3A90E86B5ACD}" type="datetime1">
              <a:rPr lang="en-US" smtClean="0"/>
              <a:t>5/26/2024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671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7CD5-F15D-EF48-BD1B-466E47DD7129}" type="datetime1">
              <a:rPr lang="en-US" smtClean="0"/>
              <a:t>5/26/2024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936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35CDD-CCF3-BD45-9B31-1487B1AA67B1}" type="datetime1">
              <a:rPr lang="en-US" smtClean="0"/>
              <a:t>5/26/2024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563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68B2A-DF5E-874D-80F5-9D4C5F8C12EA}" type="datetime1">
              <a:rPr lang="en-US" smtClean="0"/>
              <a:t>5/26/2024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751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17025FD-C06D-F140-A64E-21A98FAB54A3}" type="datetime1">
              <a:rPr lang="en-US" smtClean="0"/>
              <a:t>5/26/2024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093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7C6DD-BB55-5940-B902-A349468A2DC6}" type="datetime1">
              <a:rPr lang="en-US" smtClean="0"/>
              <a:t>5/26/2024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7A78155-CE8E-8F48-A0A4-1FF1B3597B8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326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7071" y="1584552"/>
            <a:ext cx="9099255" cy="2537251"/>
          </a:xfrm>
        </p:spPr>
        <p:txBody>
          <a:bodyPr anchor="ctr">
            <a:normAutofit/>
          </a:bodyPr>
          <a:lstStyle/>
          <a:p>
            <a:pPr algn="ctr"/>
            <a:r>
              <a:rPr lang="el-GR" sz="6700" dirty="0" err="1">
                <a:solidFill>
                  <a:srgbClr val="454545"/>
                </a:solidFill>
              </a:rPr>
              <a:t>Δικτυο</a:t>
            </a:r>
            <a:r>
              <a:rPr lang="el-GR" sz="6700" dirty="0">
                <a:solidFill>
                  <a:srgbClr val="454545"/>
                </a:solidFill>
              </a:rPr>
              <a:t> </a:t>
            </a:r>
            <a:r>
              <a:rPr lang="el-GR" sz="6700" dirty="0" err="1">
                <a:solidFill>
                  <a:srgbClr val="454545"/>
                </a:solidFill>
              </a:rPr>
              <a:t>Δανειστικων</a:t>
            </a:r>
            <a:r>
              <a:rPr lang="el-GR" sz="6700" dirty="0">
                <a:solidFill>
                  <a:srgbClr val="454545"/>
                </a:solidFill>
              </a:rPr>
              <a:t> </a:t>
            </a:r>
            <a:r>
              <a:rPr lang="el-GR" sz="6700" dirty="0" err="1">
                <a:solidFill>
                  <a:srgbClr val="454545"/>
                </a:solidFill>
              </a:rPr>
              <a:t>Βιβλιοθηκων</a:t>
            </a:r>
            <a:r>
              <a:rPr lang="el-GR" sz="6700" dirty="0">
                <a:solidFill>
                  <a:srgbClr val="454545"/>
                </a:solidFill>
              </a:rPr>
              <a:t> </a:t>
            </a:r>
            <a:r>
              <a:rPr lang="el-GR" sz="6700" dirty="0" err="1">
                <a:solidFill>
                  <a:srgbClr val="454545"/>
                </a:solidFill>
              </a:rPr>
              <a:t>Ελλαδας</a:t>
            </a:r>
            <a:endParaRPr lang="en-US" sz="6700" dirty="0">
              <a:solidFill>
                <a:srgbClr val="45454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35372" y="3928998"/>
            <a:ext cx="9120954" cy="744373"/>
          </a:xfrm>
        </p:spPr>
        <p:txBody>
          <a:bodyPr>
            <a:noAutofit/>
          </a:bodyPr>
          <a:lstStyle/>
          <a:p>
            <a:pPr algn="ctr">
              <a:lnSpc>
                <a:spcPct val="110000"/>
              </a:lnSpc>
            </a:pPr>
            <a:r>
              <a:rPr lang="el-GR" sz="1400" dirty="0" err="1">
                <a:solidFill>
                  <a:schemeClr val="accent1"/>
                </a:solidFill>
              </a:rPr>
              <a:t>Ομαδα</a:t>
            </a:r>
            <a:r>
              <a:rPr lang="el-GR" sz="1400" dirty="0">
                <a:solidFill>
                  <a:schemeClr val="accent1"/>
                </a:solidFill>
              </a:rPr>
              <a:t> 03</a:t>
            </a:r>
          </a:p>
          <a:p>
            <a:pPr algn="ctr">
              <a:lnSpc>
                <a:spcPct val="110000"/>
              </a:lnSpc>
            </a:pPr>
            <a:r>
              <a:rPr lang="el-GR" sz="1400" dirty="0" err="1">
                <a:solidFill>
                  <a:schemeClr val="accent1"/>
                </a:solidFill>
              </a:rPr>
              <a:t>Μενεγου</a:t>
            </a:r>
            <a:r>
              <a:rPr lang="el-GR" sz="1400" dirty="0">
                <a:solidFill>
                  <a:schemeClr val="accent1"/>
                </a:solidFill>
              </a:rPr>
              <a:t> </a:t>
            </a:r>
            <a:r>
              <a:rPr lang="el-GR" sz="1400" dirty="0" err="1">
                <a:solidFill>
                  <a:schemeClr val="accent1"/>
                </a:solidFill>
              </a:rPr>
              <a:t>Ζαχαρουλα</a:t>
            </a:r>
            <a:r>
              <a:rPr lang="el-GR" sz="1400" dirty="0">
                <a:solidFill>
                  <a:schemeClr val="accent1"/>
                </a:solidFill>
              </a:rPr>
              <a:t> – </a:t>
            </a:r>
            <a:r>
              <a:rPr lang="el-GR" sz="1400" dirty="0" err="1">
                <a:solidFill>
                  <a:schemeClr val="accent1"/>
                </a:solidFill>
              </a:rPr>
              <a:t>Ειρηνη</a:t>
            </a:r>
            <a:r>
              <a:rPr lang="el-GR" sz="1400" dirty="0">
                <a:solidFill>
                  <a:schemeClr val="accent1"/>
                </a:solidFill>
              </a:rPr>
              <a:t>, ΑΜ 108</a:t>
            </a:r>
            <a:r>
              <a:rPr lang="en-GB" sz="1400" dirty="0">
                <a:solidFill>
                  <a:schemeClr val="accent1"/>
                </a:solidFill>
              </a:rPr>
              <a:t>3843</a:t>
            </a:r>
            <a:endParaRPr lang="el-GR" sz="1400" dirty="0">
              <a:solidFill>
                <a:schemeClr val="accent1"/>
              </a:solidFill>
            </a:endParaRPr>
          </a:p>
          <a:p>
            <a:pPr algn="ctr">
              <a:lnSpc>
                <a:spcPct val="110000"/>
              </a:lnSpc>
            </a:pPr>
            <a:r>
              <a:rPr lang="el-GR" sz="1400" dirty="0" err="1">
                <a:solidFill>
                  <a:schemeClr val="accent1"/>
                </a:solidFill>
              </a:rPr>
              <a:t>Μπασαγιαννη</a:t>
            </a:r>
            <a:r>
              <a:rPr lang="el-GR" sz="1400" dirty="0">
                <a:solidFill>
                  <a:schemeClr val="accent1"/>
                </a:solidFill>
              </a:rPr>
              <a:t> </a:t>
            </a:r>
            <a:r>
              <a:rPr lang="el-GR" sz="1400" dirty="0" err="1">
                <a:solidFill>
                  <a:schemeClr val="accent1"/>
                </a:solidFill>
              </a:rPr>
              <a:t>Γεωργια</a:t>
            </a:r>
            <a:r>
              <a:rPr lang="el-GR" sz="1400" dirty="0">
                <a:solidFill>
                  <a:schemeClr val="accent1"/>
                </a:solidFill>
              </a:rPr>
              <a:t>, ΑΜ 1084016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708574" y="1055617"/>
            <a:ext cx="774550" cy="50357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fld id="{27A78155-CE8E-8F48-A0A4-1FF1B3597B8B}" type="slidenum">
              <a:rPr lang="en-US" smtClean="0"/>
              <a:pPr algn="ctr">
                <a:lnSpc>
                  <a:spcPct val="90000"/>
                </a:lnSpc>
                <a:spcAft>
                  <a:spcPts val="600"/>
                </a:spcAft>
              </a:pPr>
              <a:t>1</a:t>
            </a:fld>
            <a:endParaRPr 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339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0936"/>
    </mc:Choice>
    <mc:Fallback xmlns="">
      <p:transition spd="slow" advTm="1093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l-GR" dirty="0"/>
              <a:t>Στόχοι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-1131296" y="825559"/>
            <a:ext cx="811019" cy="50357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l-GR" sz="1700"/>
              <a:t>Δημιουργία ψηφιακής πλατφόρμας, για αναζήτηση τίτλων και προγραμματισμό δανεισμού από χρήστες </a:t>
            </a:r>
          </a:p>
          <a:p>
            <a:pPr>
              <a:lnSpc>
                <a:spcPct val="110000"/>
              </a:lnSpc>
            </a:pPr>
            <a:r>
              <a:rPr lang="el-GR" sz="1700"/>
              <a:t>• Λειτουργική διαχείριση δανεισμών και επιστροφών από διαχειριστές μέσα από κοινό </a:t>
            </a:r>
            <a:r>
              <a:rPr lang="el-GR" sz="1700" err="1"/>
              <a:t>database</a:t>
            </a:r>
            <a:r>
              <a:rPr lang="el-GR" sz="1700"/>
              <a:t> </a:t>
            </a:r>
          </a:p>
          <a:p>
            <a:pPr>
              <a:lnSpc>
                <a:spcPct val="110000"/>
              </a:lnSpc>
            </a:pPr>
            <a:r>
              <a:rPr lang="el-GR" sz="1700"/>
              <a:t>• Ενιαία ηλεκτρονική λέσχη αναγνωστών: αξιολογήσεις, προτάσεις νέων βιβλίων κλπ.</a:t>
            </a:r>
            <a:endParaRPr lang="en-US" sz="17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81B57B-1060-FE0A-A07E-F9A3D14324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524" y="2507959"/>
            <a:ext cx="4960442" cy="311267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F587776-683A-9B10-AB9A-1D03BB9A0E5D}"/>
              </a:ext>
            </a:extLst>
          </p:cNvPr>
          <p:cNvSpPr txBox="1"/>
          <p:nvPr/>
        </p:nvSpPr>
        <p:spPr>
          <a:xfrm>
            <a:off x="6563911" y="143039"/>
            <a:ext cx="5311303" cy="661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Πλέον κάθε δημοτική βιβλιοθήκη της Ελλάδος…. Συγκροτείται σε ένα ενιαίο δίκτυο! </a:t>
            </a:r>
            <a:endParaRPr lang="en-GB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AA0EED7-466E-3B7C-86CB-D13656BC27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5391" y="798973"/>
            <a:ext cx="2505425" cy="154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49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58"/>
    </mc:Choice>
    <mc:Fallback xmlns="">
      <p:transition spd="slow" advTm="1105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7D8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diagram of a diagram&#10;&#10;Description automatically generated">
            <a:extLst>
              <a:ext uri="{FF2B5EF4-FFF2-40B4-BE49-F238E27FC236}">
                <a16:creationId xmlns:a16="http://schemas.microsoft.com/office/drawing/2014/main" id="{772F8C16-E6A9-C00F-7DA3-B8409FF48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43467" y="1016254"/>
            <a:ext cx="10905066" cy="482549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-1171457" y="892279"/>
            <a:ext cx="811019" cy="50357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50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14"/>
    </mc:Choice>
    <mc:Fallback xmlns="">
      <p:transition spd="slow" advTm="911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2AA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66E95EA1-99A9-5738-822D-F031DF932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999629" y="643467"/>
            <a:ext cx="8192742" cy="557106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-1423384" y="1302551"/>
            <a:ext cx="811019" cy="50357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009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97"/>
    </mc:Choice>
    <mc:Fallback xmlns="">
      <p:transition spd="slow" advTm="1059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1E029C-8E72-48F0-878B-EB4EE3B1C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056" y="504113"/>
            <a:ext cx="5257800" cy="258942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-1255434" y="804569"/>
            <a:ext cx="811019" cy="50357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8DFB60-05CF-BB4D-F5EA-CA9A15EFB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569" y="3744971"/>
            <a:ext cx="5222943" cy="23714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9B1FA5-20BF-4B52-D55F-BF9980D4E751}"/>
              </a:ext>
            </a:extLst>
          </p:cNvPr>
          <p:cNvSpPr txBox="1"/>
          <p:nvPr/>
        </p:nvSpPr>
        <p:spPr>
          <a:xfrm>
            <a:off x="803342" y="134781"/>
            <a:ext cx="4214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Πλατφόρμα Εγγραφής - </a:t>
            </a:r>
            <a:r>
              <a:rPr lang="en-GB" dirty="0"/>
              <a:t>Signup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19143B-D2B6-B89C-3C18-E5D49C200282}"/>
              </a:ext>
            </a:extLst>
          </p:cNvPr>
          <p:cNvSpPr txBox="1"/>
          <p:nvPr/>
        </p:nvSpPr>
        <p:spPr>
          <a:xfrm>
            <a:off x="803342" y="3139706"/>
            <a:ext cx="5144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Αυθεντικοποίηση – χρήση αλγόριθμου κρυπτογράφησης για ασφάλεια - </a:t>
            </a:r>
            <a:r>
              <a:rPr lang="en-GB" dirty="0"/>
              <a:t>Login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A09D962-DA3E-F202-AF4F-3DBF010DF45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490" y="2051120"/>
            <a:ext cx="5191120" cy="25894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BACBAE-9B10-7139-E85B-5DB4AFE2751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489" y="4640547"/>
            <a:ext cx="5191120" cy="5540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EAA23A-4336-38B6-EA54-68A9EF83C754}"/>
              </a:ext>
            </a:extLst>
          </p:cNvPr>
          <p:cNvSpPr txBox="1"/>
          <p:nvPr/>
        </p:nvSpPr>
        <p:spPr>
          <a:xfrm>
            <a:off x="6715489" y="1173931"/>
            <a:ext cx="4810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Σελίδα Επισκέπτη – </a:t>
            </a:r>
            <a:r>
              <a:rPr lang="en-GB" dirty="0"/>
              <a:t>Homepage </a:t>
            </a:r>
            <a:r>
              <a:rPr lang="el-GR" dirty="0"/>
              <a:t>Χρήστη (*επιλογή </a:t>
            </a:r>
            <a:r>
              <a:rPr lang="en-GB" dirty="0"/>
              <a:t>Sign Out </a:t>
            </a:r>
            <a:r>
              <a:rPr lang="el-GR" dirty="0"/>
              <a:t>όταν αυθεντικοποιηθεί)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748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20"/>
    </mc:Choice>
    <mc:Fallback xmlns="">
      <p:transition spd="slow" advTm="992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FA5CE8-393C-91F0-C7E9-79A43BD17D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4" t="11813" r="10234" b="12087"/>
          <a:stretch/>
        </p:blipFill>
        <p:spPr bwMode="auto">
          <a:xfrm>
            <a:off x="8309121" y="2210572"/>
            <a:ext cx="3517119" cy="243070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2DDF22-FEAA-4EB8-A671-1757EB36F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2546012"/>
            <a:ext cx="3537345" cy="1759829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988F92-565A-AA7C-B546-B5A7D013B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2362000"/>
            <a:ext cx="3517120" cy="212785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A56C0-1B48-F62B-B612-36792E004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246103" y="804844"/>
            <a:ext cx="811019" cy="503578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18EDB7-CCA4-8A6A-488D-013A25A7DBD6}"/>
              </a:ext>
            </a:extLst>
          </p:cNvPr>
          <p:cNvSpPr txBox="1"/>
          <p:nvPr/>
        </p:nvSpPr>
        <p:spPr>
          <a:xfrm>
            <a:off x="417179" y="846757"/>
            <a:ext cx="3517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Πραγματοποίηση Αναζήτησης βάσει: Τίτλου, Συγγραφέα, Κατηγορίας, Λέξεων Κλειδί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2EBA81-3866-9B38-D59B-500193C6CAE1}"/>
              </a:ext>
            </a:extLst>
          </p:cNvPr>
          <p:cNvSpPr txBox="1"/>
          <p:nvPr/>
        </p:nvSpPr>
        <p:spPr>
          <a:xfrm>
            <a:off x="4435812" y="317969"/>
            <a:ext cx="32079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Επιλογή βιβλίου – Εμφάνιση Λεπτομερειών και δυνατότητα αίτησης δανεισμού ανάλογα τη διαθεσιμότητα στην πόλη χρήστη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0008EF-D902-A2E9-EEBC-7E5B41418446}"/>
              </a:ext>
            </a:extLst>
          </p:cNvPr>
          <p:cNvSpPr txBox="1"/>
          <p:nvPr/>
        </p:nvSpPr>
        <p:spPr>
          <a:xfrm>
            <a:off x="4189663" y="4451834"/>
            <a:ext cx="41499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Αν ο χρήστης δεν έχει αυθεντικοποιηθεί ή έχει λήξει η συνεδρία μεταφέρεται στην πλατφόρμα σύνδεσης - </a:t>
            </a:r>
            <a:r>
              <a:rPr lang="en-GB" dirty="0"/>
              <a:t>Login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1CF780-8F7D-6229-546C-B7D1F2FBF658}"/>
              </a:ext>
            </a:extLst>
          </p:cNvPr>
          <p:cNvSpPr txBox="1"/>
          <p:nvPr/>
        </p:nvSpPr>
        <p:spPr>
          <a:xfrm>
            <a:off x="8445308" y="985256"/>
            <a:ext cx="3203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Πραγματοποίηση Αίτησης Δανεισμού Βιβλίου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7682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1F4CB-B4FF-8C72-2B18-CA830BD6B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366639"/>
            <a:ext cx="11090274" cy="675441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r>
              <a:rPr lang="el-GR" sz="4200" dirty="0" err="1"/>
              <a:t>Διεπαφη</a:t>
            </a:r>
            <a:r>
              <a:rPr lang="el-GR" sz="4200" dirty="0"/>
              <a:t> </a:t>
            </a:r>
            <a:r>
              <a:rPr lang="el-GR" sz="4200" dirty="0" err="1"/>
              <a:t>Διαχειριστη</a:t>
            </a:r>
            <a:endParaRPr lang="en-US" sz="4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AAD503-FBF4-68B5-EDC4-E438FF303F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6" y="2905483"/>
            <a:ext cx="4170716" cy="2137492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7012D-8294-9CF0-45B7-AD4F1681F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5400000">
            <a:off x="9033635" y="3148837"/>
            <a:ext cx="5768976" cy="55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27A78155-CE8E-8F48-A0A4-1FF1B3597B8B}" type="slidenum">
              <a:rPr lang="en-US" sz="1000"/>
              <a:pPr algn="ctr">
                <a:spcAft>
                  <a:spcPts val="600"/>
                </a:spcAft>
              </a:pPr>
              <a:t>7</a:t>
            </a:fld>
            <a:endParaRPr lang="en-US" sz="1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06710F-7545-9258-84A9-30CA1EE47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415" y="2905483"/>
            <a:ext cx="3607583" cy="2137492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6DAFCE-299B-CC65-D8E4-A4D179A87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2374" y="1261608"/>
            <a:ext cx="3359900" cy="19487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B2DB9E-80C4-D396-4195-BC7F94DE049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824" y="4282533"/>
            <a:ext cx="3359899" cy="1713547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40FB41-CD27-D64A-FBAA-7BC2F85DC700}"/>
              </a:ext>
            </a:extLst>
          </p:cNvPr>
          <p:cNvSpPr txBox="1"/>
          <p:nvPr/>
        </p:nvSpPr>
        <p:spPr>
          <a:xfrm>
            <a:off x="147910" y="2427790"/>
            <a:ext cx="3993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Επιπρόσθετες Δυνατότητες Διαχειριστή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FEBE4A-9084-13EE-B37A-CC92167D1A21}"/>
              </a:ext>
            </a:extLst>
          </p:cNvPr>
          <p:cNvSpPr txBox="1"/>
          <p:nvPr/>
        </p:nvSpPr>
        <p:spPr>
          <a:xfrm>
            <a:off x="4289322" y="2427790"/>
            <a:ext cx="3761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Πρόσβαση στα στοιχεία των χρηστών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AE0A63-4BD3-3FC6-7A0F-89170247D2A7}"/>
              </a:ext>
            </a:extLst>
          </p:cNvPr>
          <p:cNvSpPr txBox="1"/>
          <p:nvPr/>
        </p:nvSpPr>
        <p:spPr>
          <a:xfrm>
            <a:off x="8141924" y="409682"/>
            <a:ext cx="36416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Πρόσβαση στις αιτήσεις δανεισμού και με ένα ‘κλικ’ πραγματοποιεί δανεισμό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E04649-0393-5B16-4771-5382D109A1ED}"/>
              </a:ext>
            </a:extLst>
          </p:cNvPr>
          <p:cNvSpPr txBox="1"/>
          <p:nvPr/>
        </p:nvSpPr>
        <p:spPr>
          <a:xfrm>
            <a:off x="8212373" y="3359203"/>
            <a:ext cx="3500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Πρόσβαση στους δανεισμούς και με ένα ‘κλικ’ πραγματοποιεί επιστροφή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289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744EBF-13D0-2732-D797-69E42BB26C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891"/>
          <a:stretch/>
        </p:blipFill>
        <p:spPr>
          <a:xfrm>
            <a:off x="588304" y="130511"/>
            <a:ext cx="5164560" cy="29051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D982D0-FEE8-5863-45A5-3251497951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514"/>
          <a:stretch/>
        </p:blipFill>
        <p:spPr>
          <a:xfrm>
            <a:off x="588304" y="3232890"/>
            <a:ext cx="5189465" cy="2641312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08BC57-A5E7-80F5-FE1D-849E7A13B6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08034" y="2085998"/>
            <a:ext cx="5426764" cy="189936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C91C5-7E84-7F2D-8CCC-C6371A34D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1031499" y="814175"/>
            <a:ext cx="811019" cy="503578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55BBF0-9B51-57B4-EEC9-FF42F2F685C1}"/>
              </a:ext>
            </a:extLst>
          </p:cNvPr>
          <p:cNvSpPr txBox="1"/>
          <p:nvPr/>
        </p:nvSpPr>
        <p:spPr>
          <a:xfrm>
            <a:off x="6373585" y="735694"/>
            <a:ext cx="5295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/>
              <a:t>Σταθερό </a:t>
            </a:r>
            <a:r>
              <a:rPr lang="en-GB"/>
              <a:t>Navbar </a:t>
            </a:r>
            <a:r>
              <a:rPr lang="el-GR"/>
              <a:t>που παραπέμπει αντίστοιχα:</a:t>
            </a:r>
          </a:p>
          <a:p>
            <a:r>
              <a:rPr lang="el-GR"/>
              <a:t>Επικοινωνία, Τοποθεσίες, Σχετικά με εμάς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5A12CA-3F29-4472-540F-EA9ABF0B345B}"/>
              </a:ext>
            </a:extLst>
          </p:cNvPr>
          <p:cNvSpPr txBox="1"/>
          <p:nvPr/>
        </p:nvSpPr>
        <p:spPr>
          <a:xfrm>
            <a:off x="6565182" y="4392075"/>
            <a:ext cx="4912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/>
              <a:t>Σταθερό </a:t>
            </a:r>
            <a:r>
              <a:rPr lang="en-GB"/>
              <a:t>footer </a:t>
            </a:r>
            <a:r>
              <a:rPr lang="el-GR"/>
              <a:t>με συνδέσμους μεταφοράς στα αντίστοιχα </a:t>
            </a:r>
            <a:r>
              <a:rPr lang="en-GB"/>
              <a:t>social media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900406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</TotalTime>
  <Words>204</Words>
  <Application>Microsoft Office PowerPoint</Application>
  <PresentationFormat>Widescreen</PresentationFormat>
  <Paragraphs>30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Gallery</vt:lpstr>
      <vt:lpstr>Δικτυο Δανειστικων Βιβλιοθηκων Ελλαδας</vt:lpstr>
      <vt:lpstr>Στόχοι</vt:lpstr>
      <vt:lpstr>PowerPoint Presentation</vt:lpstr>
      <vt:lpstr>PowerPoint Presentation</vt:lpstr>
      <vt:lpstr>PowerPoint Presentation</vt:lpstr>
      <vt:lpstr>PowerPoint Presentation</vt:lpstr>
      <vt:lpstr>Διεπαφη Διαχειριστη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τίτλος</dc:title>
  <dc:creator>Αβούρης Νικόλαος</dc:creator>
  <cp:lastModifiedBy>ΜΠΑΣΑΓΙΑΝΝΗ ΓΕΩΡΓΙΑ</cp:lastModifiedBy>
  <cp:revision>7</cp:revision>
  <dcterms:created xsi:type="dcterms:W3CDTF">2018-11-01T12:18:27Z</dcterms:created>
  <dcterms:modified xsi:type="dcterms:W3CDTF">2024-05-26T10:11:06Z</dcterms:modified>
</cp:coreProperties>
</file>

<file path=docProps/thumbnail.jpeg>
</file>